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7" r:id="rId2"/>
    <p:sldMasterId id="2147483705" r:id="rId3"/>
    <p:sldMasterId id="2147483709" r:id="rId4"/>
    <p:sldMasterId id="2147483713" r:id="rId5"/>
  </p:sldMasterIdLst>
  <p:notesMasterIdLst>
    <p:notesMasterId r:id="rId12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x="9144000" cy="5145088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527"/>
    <a:srgbClr val="164B81"/>
    <a:srgbClr val="702C80"/>
    <a:srgbClr val="DC1E23"/>
    <a:srgbClr val="B4000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025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4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CBABE-916E-4AAD-B057-5389DC7DF64C}" type="datetimeFigureOut">
              <a:rPr lang="nb-NO" smtClean="0"/>
              <a:t>02.07.2021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A1A9E-9E56-4094-AB2E-3DD200DFCB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299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A38EBA84-A362-493D-A902-1E2B4F4E09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658" y="72000"/>
            <a:ext cx="3666684" cy="49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2704"/>
      </p:ext>
    </p:extLst>
  </p:cSld>
  <p:clrMapOvr>
    <a:masterClrMapping/>
  </p:clrMapOvr>
  <p:transition spd="slow" advClick="0" advTm="10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bg>
      <p:bgPr>
        <a:solidFill>
          <a:srgbClr val="702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F904C79-3B8E-4749-94FE-A3369205B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411200"/>
            <a:ext cx="6858000" cy="820800"/>
          </a:xfrm>
        </p:spPr>
        <p:txBody>
          <a:bodyPr anchor="b">
            <a:normAutofit/>
          </a:bodyPr>
          <a:lstStyle>
            <a:lvl1pPr algn="ctr">
              <a:defRPr sz="2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9C3A4B2-C5BA-4DD3-A3AB-D1FB6CAF5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502631"/>
            <a:ext cx="6858000" cy="1243013"/>
          </a:xfrm>
        </p:spPr>
        <p:txBody>
          <a:bodyPr>
            <a:normAutofit/>
          </a:bodyPr>
          <a:lstStyle>
            <a:lvl1pPr marL="0" indent="0" algn="ctr">
              <a:buNone/>
              <a:defRPr sz="17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408849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solidFill>
          <a:srgbClr val="702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0764C0C-83B7-4D1E-983A-72FBDF20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250" y="2074638"/>
            <a:ext cx="7694550" cy="993775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4176962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bg>
      <p:bgPr>
        <a:solidFill>
          <a:srgbClr val="702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8359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bg>
      <p:bgPr>
        <a:solidFill>
          <a:srgbClr val="164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F904C79-3B8E-4749-94FE-A3369205B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411200"/>
            <a:ext cx="6858000" cy="820800"/>
          </a:xfrm>
        </p:spPr>
        <p:txBody>
          <a:bodyPr anchor="b">
            <a:normAutofit/>
          </a:bodyPr>
          <a:lstStyle>
            <a:lvl1pPr algn="ctr">
              <a:defRPr sz="2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9C3A4B2-C5BA-4DD3-A3AB-D1FB6CAF5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502631"/>
            <a:ext cx="6858000" cy="1243013"/>
          </a:xfrm>
        </p:spPr>
        <p:txBody>
          <a:bodyPr>
            <a:normAutofit/>
          </a:bodyPr>
          <a:lstStyle>
            <a:lvl1pPr marL="0" indent="0" algn="ctr">
              <a:buNone/>
              <a:defRPr sz="17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39132831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solidFill>
          <a:srgbClr val="164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0764C0C-83B7-4D1E-983A-72FBDF20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250" y="2074638"/>
            <a:ext cx="7694550" cy="993775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1869037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bg>
      <p:bgPr>
        <a:solidFill>
          <a:srgbClr val="164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284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bg>
      <p:bgPr>
        <a:solidFill>
          <a:srgbClr val="4285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F904C79-3B8E-4749-94FE-A3369205B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411200"/>
            <a:ext cx="6858000" cy="820800"/>
          </a:xfrm>
        </p:spPr>
        <p:txBody>
          <a:bodyPr anchor="b">
            <a:normAutofit/>
          </a:bodyPr>
          <a:lstStyle>
            <a:lvl1pPr algn="ctr">
              <a:defRPr sz="2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9C3A4B2-C5BA-4DD3-A3AB-D1FB6CAF5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502631"/>
            <a:ext cx="6858000" cy="1243013"/>
          </a:xfrm>
        </p:spPr>
        <p:txBody>
          <a:bodyPr>
            <a:normAutofit/>
          </a:bodyPr>
          <a:lstStyle>
            <a:lvl1pPr marL="0" indent="0" algn="ctr">
              <a:buNone/>
              <a:defRPr sz="17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33555860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solidFill>
          <a:srgbClr val="4285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0764C0C-83B7-4D1E-983A-72FBDF20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250" y="2074638"/>
            <a:ext cx="7694550" cy="993775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14953439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bg>
      <p:bgPr>
        <a:solidFill>
          <a:srgbClr val="4285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42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331595" y="1503493"/>
            <a:ext cx="6480810" cy="828104"/>
          </a:xfrm>
        </p:spPr>
        <p:txBody>
          <a:bodyPr anchor="ctr"/>
          <a:lstStyle>
            <a:lvl1pPr algn="ctr">
              <a:defRPr sz="2600" baseline="0">
                <a:latin typeface="Arial" panose="020B0604020202020204" pitchFamily="34" charset="0"/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31595" y="2513299"/>
            <a:ext cx="6480810" cy="828104"/>
          </a:xfrm>
        </p:spPr>
        <p:txBody>
          <a:bodyPr anchor="ctr">
            <a:noAutofit/>
          </a:bodyPr>
          <a:lstStyle>
            <a:lvl1pPr marL="0" indent="0" algn="ctr"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1024107" y="4889255"/>
            <a:ext cx="992579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 dirty="0"/>
              <a:t>Rullende tekst settes inn via "Sett inn -&gt; Topptekst og bunntekst«. Bruk hvit tekst</a:t>
            </a:r>
          </a:p>
        </p:txBody>
      </p:sp>
    </p:spTree>
    <p:extLst>
      <p:ext uri="{BB962C8B-B14F-4D97-AF65-F5344CB8AC3E}">
        <p14:creationId xmlns:p14="http://schemas.microsoft.com/office/powerpoint/2010/main" val="1846559389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9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1024107" y="4889255"/>
            <a:ext cx="992579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 dirty="0"/>
              <a:t>Rullende tekst settes inn via "Sett inn -&gt; Topptekst og bunntekst«. Bruk hvit tekst</a:t>
            </a:r>
          </a:p>
        </p:txBody>
      </p:sp>
    </p:spTree>
    <p:extLst>
      <p:ext uri="{BB962C8B-B14F-4D97-AF65-F5344CB8AC3E}">
        <p14:creationId xmlns:p14="http://schemas.microsoft.com/office/powerpoint/2010/main" val="1639579462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"/>
          </p:nvPr>
        </p:nvSpPr>
        <p:spPr>
          <a:xfrm>
            <a:off x="1226821" y="2467429"/>
            <a:ext cx="3240405" cy="194491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0" name="Plassholder for innhold 2"/>
          <p:cNvSpPr>
            <a:spLocks noGrp="1"/>
          </p:cNvSpPr>
          <p:nvPr>
            <p:ph idx="10"/>
          </p:nvPr>
        </p:nvSpPr>
        <p:spPr>
          <a:xfrm>
            <a:off x="4676775" y="2467429"/>
            <a:ext cx="3240405" cy="194491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2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1024107" y="4889255"/>
            <a:ext cx="992579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 dirty="0"/>
              <a:t>Rullende tekst settes inn via "Sett inn -&gt; Topptekst og bunntekst«. Bruk hvit tekst</a:t>
            </a:r>
          </a:p>
        </p:txBody>
      </p:sp>
    </p:spTree>
    <p:extLst>
      <p:ext uri="{BB962C8B-B14F-4D97-AF65-F5344CB8AC3E}">
        <p14:creationId xmlns:p14="http://schemas.microsoft.com/office/powerpoint/2010/main" val="4046789185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1024107" y="4889255"/>
            <a:ext cx="992579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 dirty="0"/>
              <a:t>Rullende tekst settes inn via "Sett inn -&gt; Topptekst og bunntekst«. Bruk hvit tekst</a:t>
            </a:r>
          </a:p>
        </p:txBody>
      </p:sp>
    </p:spTree>
    <p:extLst>
      <p:ext uri="{BB962C8B-B14F-4D97-AF65-F5344CB8AC3E}">
        <p14:creationId xmlns:p14="http://schemas.microsoft.com/office/powerpoint/2010/main" val="2436915275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1024107" y="4889255"/>
            <a:ext cx="992579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 dirty="0"/>
              <a:t>Rullende tekst settes inn via "Sett inn -&gt; Topptekst og bunntekst«. Bruk hvit tekst</a:t>
            </a:r>
          </a:p>
        </p:txBody>
      </p:sp>
    </p:spTree>
    <p:extLst>
      <p:ext uri="{BB962C8B-B14F-4D97-AF65-F5344CB8AC3E}">
        <p14:creationId xmlns:p14="http://schemas.microsoft.com/office/powerpoint/2010/main" val="6859923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F904C79-3B8E-4749-94FE-A3369205B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411200"/>
            <a:ext cx="6858000" cy="820800"/>
          </a:xfrm>
        </p:spPr>
        <p:txBody>
          <a:bodyPr anchor="b">
            <a:normAutofit/>
          </a:bodyPr>
          <a:lstStyle>
            <a:lvl1pPr algn="ctr">
              <a:defRPr sz="2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9C3A4B2-C5BA-4DD3-A3AB-D1FB6CAF5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502631"/>
            <a:ext cx="6858000" cy="1243013"/>
          </a:xfrm>
        </p:spPr>
        <p:txBody>
          <a:bodyPr>
            <a:normAutofit/>
          </a:bodyPr>
          <a:lstStyle>
            <a:lvl1pPr marL="0" indent="0" algn="ctr">
              <a:buNone/>
              <a:defRPr sz="17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3458639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0764C0C-83B7-4D1E-983A-72FBDF20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250" y="2074638"/>
            <a:ext cx="7694550" cy="993775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140084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508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226820" y="1504988"/>
            <a:ext cx="669036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226820" y="2467429"/>
            <a:ext cx="6690360" cy="19449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7" name="Rektangel 6"/>
          <p:cNvSpPr/>
          <p:nvPr userDrawn="1"/>
        </p:nvSpPr>
        <p:spPr>
          <a:xfrm>
            <a:off x="0" y="4864253"/>
            <a:ext cx="9144000" cy="280835"/>
          </a:xfrm>
          <a:prstGeom prst="rect">
            <a:avLst/>
          </a:prstGeom>
          <a:solidFill>
            <a:srgbClr val="DC1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00" cap="none" baseline="0" dirty="0">
              <a:solidFill>
                <a:schemeClr val="tx1"/>
              </a:solidFill>
            </a:endParaRP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2F9077C2-D2B8-4E8D-B84A-0D29EA8CA4DC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7707"/>
            <a:ext cx="1000854" cy="136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5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2" r:id="rId4"/>
    <p:sldLayoutId id="2147483654" r:id="rId5"/>
    <p:sldLayoutId id="2147483655" r:id="rId6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C1E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2E8C0A73-398D-4A3C-B82D-9772283D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1E1A558-B24E-41B8-B3D2-F5CBAFF27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0993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3" r:id="rId2"/>
    <p:sldLayoutId id="214748370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bg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02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2E8C0A73-398D-4A3C-B82D-9772283D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1E1A558-B24E-41B8-B3D2-F5CBAFF27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24053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bg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4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2E8C0A73-398D-4A3C-B82D-9772283D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1E1A558-B24E-41B8-B3D2-F5CBAFF27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8006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bg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4285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2E8C0A73-398D-4A3C-B82D-9772283D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1E1A558-B24E-41B8-B3D2-F5CBAFF27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43929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bg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4159994"/>
      </p:ext>
    </p:extLst>
  </p:cSld>
  <p:clrMapOvr>
    <a:masterClrMapping/>
  </p:clrMapOvr>
  <p:transition spd="slow" advClick="0" advTm="10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dirty="0"/>
              <a:t>Rullende tekst settes inn via "Sett inn -&gt; Topptekst og bunntekst"</a:t>
            </a:r>
          </a:p>
        </p:txBody>
      </p:sp>
    </p:spTree>
    <p:extLst>
      <p:ext uri="{BB962C8B-B14F-4D97-AF65-F5344CB8AC3E}">
        <p14:creationId xmlns:p14="http://schemas.microsoft.com/office/powerpoint/2010/main" val="1932450221"/>
      </p:ext>
    </p:extLst>
  </p:cSld>
  <p:clrMapOvr>
    <a:masterClrMapping/>
  </p:clrMapOvr>
  <p:transition spd="slow" advClick="0" advTm="10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85524E9-437B-4CB8-81DA-3D45CC932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2A3EA39-8C1F-4D96-908D-E199D641CA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2074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1073653-F981-43B8-B4DC-C5B55D5E9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A42207A-6BC1-485B-9A12-E4C03E938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655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C59248C-6EA0-46B3-9D1C-64D418489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99B221-2798-4937-9634-E59336927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241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0B3A3AD-3C2E-451E-BC80-B4D05AC8F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FFC78ED-6989-4BE3-8C69-9A492DB6D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07227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Egendefinert 14">
      <a:dk1>
        <a:sysClr val="windowText" lastClr="000000"/>
      </a:dk1>
      <a:lt1>
        <a:sysClr val="window" lastClr="FFFFFF"/>
      </a:lt1>
      <a:dk2>
        <a:srgbClr val="DC1E23"/>
      </a:dk2>
      <a:lt2>
        <a:srgbClr val="BF9D23"/>
      </a:lt2>
      <a:accent1>
        <a:srgbClr val="DC1E23"/>
      </a:accent1>
      <a:accent2>
        <a:srgbClr val="BF9D23"/>
      </a:accent2>
      <a:accent3>
        <a:srgbClr val="702C80"/>
      </a:accent3>
      <a:accent4>
        <a:srgbClr val="164B81"/>
      </a:accent4>
      <a:accent5>
        <a:srgbClr val="428527"/>
      </a:accent5>
      <a:accent6>
        <a:srgbClr val="EDDC9E"/>
      </a:accent6>
      <a:hlink>
        <a:srgbClr val="0563C1"/>
      </a:hlink>
      <a:folHlink>
        <a:srgbClr val="954F72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infoskjerm_widescreen_lys.potx" id="{DF53BF6D-7CBC-487D-B7FB-01872F878526}" vid="{8F25FA15-BD0A-45E3-9B75-D169599959E3}"/>
    </a:ext>
  </a:extLst>
</a:theme>
</file>

<file path=ppt/theme/theme2.xml><?xml version="1.0" encoding="utf-8"?>
<a:theme xmlns:a="http://schemas.openxmlformats.org/drawingml/2006/main" name="3_Egendefinert utform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Egendefinert utform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5_Egendefinert utform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Egendefinert utform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PPT_infoskjerm_169_lys</Template>
  <TotalTime>168</TotalTime>
  <Words>13</Words>
  <Application>Microsoft Office PowerPoint</Application>
  <PresentationFormat>Egendefinert</PresentationFormat>
  <Paragraphs>1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5</vt:i4>
      </vt:variant>
      <vt:variant>
        <vt:lpstr>Lysbildetitler</vt:lpstr>
      </vt:variant>
      <vt:variant>
        <vt:i4>6</vt:i4>
      </vt:variant>
    </vt:vector>
  </HeadingPairs>
  <TitlesOfParts>
    <vt:vector size="13" baseType="lpstr">
      <vt:lpstr>Arial</vt:lpstr>
      <vt:lpstr>Calibri</vt:lpstr>
      <vt:lpstr>Office-tema</vt:lpstr>
      <vt:lpstr>3_Egendefinert utforming</vt:lpstr>
      <vt:lpstr>4_Egendefinert utforming</vt:lpstr>
      <vt:lpstr>5_Egendefinert utforming</vt:lpstr>
      <vt:lpstr>6_Egendefinert utforming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Loodtz, Ann-Kristin</dc:creator>
  <cp:lastModifiedBy>Loodtz, Ann-Kristin</cp:lastModifiedBy>
  <cp:revision>5</cp:revision>
  <dcterms:created xsi:type="dcterms:W3CDTF">2021-06-28T09:34:29Z</dcterms:created>
  <dcterms:modified xsi:type="dcterms:W3CDTF">2021-07-02T08:04:29Z</dcterms:modified>
</cp:coreProperties>
</file>