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8" r:id="rId3"/>
    <p:sldMasterId id="2147483672" r:id="rId4"/>
    <p:sldMasterId id="2147483676" r:id="rId5"/>
  </p:sldMasterIdLst>
  <p:notesMasterIdLst>
    <p:notesMasterId r:id="rId12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6859588" cy="5145088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27"/>
    <a:srgbClr val="164B81"/>
    <a:srgbClr val="702C80"/>
    <a:srgbClr val="DC1E23"/>
    <a:srgbClr val="B4000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>
      <p:cViewPr varScale="1">
        <p:scale>
          <a:sx n="169" d="100"/>
          <a:sy n="169" d="100"/>
        </p:scale>
        <p:origin x="318" y="120"/>
      </p:cViewPr>
      <p:guideLst>
        <p:guide orient="horz" pos="1620"/>
        <p:guide pos="21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BABE-916E-4AAD-B057-5389DC7DF64C}" type="datetimeFigureOut">
              <a:rPr lang="nb-NO" smtClean="0"/>
              <a:t>28.06.2021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A1A9E-9E56-4094-AB2E-3DD200DFCB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299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E2B1A574-A7C7-41FB-91E7-2F86E9ABA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70" y="114719"/>
            <a:ext cx="3614448" cy="491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2704"/>
      </p:ext>
    </p:extLst>
  </p:cSld>
  <p:clrMapOvr>
    <a:masterClrMapping/>
  </p:clrMapOvr>
  <p:transition spd="slow" advClick="0" advTm="10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bg>
      <p:bgPr>
        <a:solidFill>
          <a:srgbClr val="702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98928" y="1503493"/>
            <a:ext cx="486173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998928" y="2513299"/>
            <a:ext cx="486173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22639957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solidFill>
          <a:srgbClr val="702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4439045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bg>
      <p:bgPr>
        <a:solidFill>
          <a:srgbClr val="702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05314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bg>
      <p:bgPr>
        <a:solidFill>
          <a:srgbClr val="164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98928" y="1503493"/>
            <a:ext cx="486173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998928" y="2513299"/>
            <a:ext cx="486173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9223836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solidFill>
          <a:srgbClr val="164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5333195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bg>
      <p:bgPr>
        <a:solidFill>
          <a:srgbClr val="164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49028748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bg>
      <p:bgPr>
        <a:solidFill>
          <a:srgbClr val="4285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98928" y="1503493"/>
            <a:ext cx="486173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998928" y="2513299"/>
            <a:ext cx="486173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71513461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solidFill>
          <a:srgbClr val="4285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43814223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bg>
      <p:bgPr>
        <a:solidFill>
          <a:srgbClr val="4285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22727514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98928" y="1503493"/>
            <a:ext cx="486173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998928" y="2513299"/>
            <a:ext cx="486173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46559389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9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9579462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1080051" y="2444706"/>
            <a:ext cx="2271143" cy="196584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0" name="Plassholder for innhold 2"/>
          <p:cNvSpPr>
            <a:spLocks noGrp="1"/>
          </p:cNvSpPr>
          <p:nvPr>
            <p:ph idx="10"/>
          </p:nvPr>
        </p:nvSpPr>
        <p:spPr>
          <a:xfrm>
            <a:off x="3508394" y="2444706"/>
            <a:ext cx="2271142" cy="196584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2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4678918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3691527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59923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98928" y="1503493"/>
            <a:ext cx="486173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998928" y="2513299"/>
            <a:ext cx="486173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50092002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4883090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67790940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080052" y="1504988"/>
            <a:ext cx="4699484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80052" y="2445027"/>
            <a:ext cx="4699484" cy="19673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7" name="Rektangel 6"/>
          <p:cNvSpPr/>
          <p:nvPr userDrawn="1"/>
        </p:nvSpPr>
        <p:spPr>
          <a:xfrm>
            <a:off x="0" y="4864256"/>
            <a:ext cx="6859588" cy="280835"/>
          </a:xfrm>
          <a:prstGeom prst="rect">
            <a:avLst/>
          </a:prstGeom>
          <a:solidFill>
            <a:srgbClr val="DC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00" cap="none" baseline="0" dirty="0">
              <a:solidFill>
                <a:schemeClr val="tx1"/>
              </a:solidFill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BA7F52B7-DCB8-4196-8E75-1C486C26C6D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9" y="7821"/>
            <a:ext cx="886644" cy="12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5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2" r:id="rId4"/>
    <p:sldLayoutId id="2147483654" r:id="rId5"/>
    <p:sldLayoutId id="2147483655" r:id="rId6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C1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080052" y="1504988"/>
            <a:ext cx="4699484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80052" y="2445027"/>
            <a:ext cx="4699484" cy="19673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93014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6" r:id="rId2"/>
    <p:sldLayoutId id="2147483667" r:id="rId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02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080052" y="1504988"/>
            <a:ext cx="4699484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80052" y="2445027"/>
            <a:ext cx="4699484" cy="19673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4752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4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080052" y="1504988"/>
            <a:ext cx="4699484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80052" y="2445027"/>
            <a:ext cx="4699484" cy="19673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59811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285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080052" y="1504988"/>
            <a:ext cx="4699484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80052" y="2445027"/>
            <a:ext cx="4699484" cy="19673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954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159994"/>
      </p:ext>
    </p:extLst>
  </p:cSld>
  <p:clrMapOvr>
    <a:masterClrMapping/>
  </p:clrMapOvr>
  <p:transition spd="slow" advClick="0" advTm="10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Undertit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32450221"/>
      </p:ext>
    </p:extLst>
  </p:cSld>
  <p:clrMapOvr>
    <a:masterClrMapping/>
  </p:clrMapOvr>
  <p:transition spd="slow" advClick="0" advTm="10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A2D850A-4306-4782-A90F-A651A41A5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4664F04-D907-49C9-A086-E87ABA79D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D292E8C-5496-417B-8B2B-C8D9F22AB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97392389"/>
      </p:ext>
    </p:extLst>
  </p:cSld>
  <p:clrMapOvr>
    <a:masterClrMapping/>
  </p:clrMapOvr>
  <p:transition spd="slow" advClick="0" advTm="10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C5EE8F-5DCD-4CED-9B25-FF8022C5F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A63992F-6B3D-4280-9050-AB46D55762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B4B6DEF-56B3-4602-90C4-B6E73EB4B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45440075"/>
      </p:ext>
    </p:extLst>
  </p:cSld>
  <p:clrMapOvr>
    <a:masterClrMapping/>
  </p:clrMapOvr>
  <p:transition spd="slow" advClick="0" advTm="10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F3EAD8A-12D7-4605-9454-3AEC76780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72DFEF7-E17F-4740-8847-73BF1FFD5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655E819-67FA-495C-BD44-C8DF73D18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03994674"/>
      </p:ext>
    </p:extLst>
  </p:cSld>
  <p:clrMapOvr>
    <a:masterClrMapping/>
  </p:clrMapOvr>
  <p:transition spd="slow" advClick="0" advTm="10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5DCC79-9E18-4444-BF45-4F66EEBF5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05CD8F8-E7AC-4559-ABC9-6E10B0D25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1379580-5D0C-4177-9000-F7F97A595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99216677"/>
      </p:ext>
    </p:extLst>
  </p:cSld>
  <p:clrMapOvr>
    <a:masterClrMapping/>
  </p:clrMapOvr>
  <p:transition spd="slow" advClick="0" advTm="10000">
    <p:fade/>
  </p:transition>
</p:sld>
</file>

<file path=ppt/theme/theme1.xml><?xml version="1.0" encoding="utf-8"?>
<a:theme xmlns:a="http://schemas.openxmlformats.org/drawingml/2006/main" name="Office-tema">
  <a:themeElements>
    <a:clrScheme name="Egendefinert 12">
      <a:dk1>
        <a:sysClr val="windowText" lastClr="000000"/>
      </a:dk1>
      <a:lt1>
        <a:sysClr val="window" lastClr="FFFFFF"/>
      </a:lt1>
      <a:dk2>
        <a:srgbClr val="DC1E23"/>
      </a:dk2>
      <a:lt2>
        <a:srgbClr val="BF9D23"/>
      </a:lt2>
      <a:accent1>
        <a:srgbClr val="DC1E23"/>
      </a:accent1>
      <a:accent2>
        <a:srgbClr val="BF9D23"/>
      </a:accent2>
      <a:accent3>
        <a:srgbClr val="702C80"/>
      </a:accent3>
      <a:accent4>
        <a:srgbClr val="164B81"/>
      </a:accent4>
      <a:accent5>
        <a:srgbClr val="428527"/>
      </a:accent5>
      <a:accent6>
        <a:srgbClr val="EDDC9E"/>
      </a:accent6>
      <a:hlink>
        <a:srgbClr val="0563C1"/>
      </a:hlink>
      <a:folHlink>
        <a:srgbClr val="954F72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infoskjerm_43_lys.potx" id="{945C6FD2-072B-450E-A768-40E40D1BC281}" vid="{A316C97D-88B2-41CE-8584-8A92EECBEE9A}"/>
    </a:ext>
  </a:extLst>
</a:theme>
</file>

<file path=ppt/theme/theme2.xml><?xml version="1.0" encoding="utf-8"?>
<a:theme xmlns:a="http://schemas.openxmlformats.org/drawingml/2006/main" name="1_Office-tema">
  <a:themeElements>
    <a:clrScheme name="Egendefinert 12">
      <a:dk1>
        <a:sysClr val="windowText" lastClr="000000"/>
      </a:dk1>
      <a:lt1>
        <a:sysClr val="window" lastClr="FFFFFF"/>
      </a:lt1>
      <a:dk2>
        <a:srgbClr val="DC1E23"/>
      </a:dk2>
      <a:lt2>
        <a:srgbClr val="BF9D23"/>
      </a:lt2>
      <a:accent1>
        <a:srgbClr val="DC1E23"/>
      </a:accent1>
      <a:accent2>
        <a:srgbClr val="BF9D23"/>
      </a:accent2>
      <a:accent3>
        <a:srgbClr val="702C80"/>
      </a:accent3>
      <a:accent4>
        <a:srgbClr val="164B81"/>
      </a:accent4>
      <a:accent5>
        <a:srgbClr val="428527"/>
      </a:accent5>
      <a:accent6>
        <a:srgbClr val="EDDC9E"/>
      </a:accent6>
      <a:hlink>
        <a:srgbClr val="0563C1"/>
      </a:hlink>
      <a:folHlink>
        <a:srgbClr val="954F72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infoskjerm_43_lys.potx" id="{945C6FD2-072B-450E-A768-40E40D1BC281}" vid="{A316C97D-88B2-41CE-8584-8A92EECBEE9A}"/>
    </a:ext>
  </a:extLst>
</a:theme>
</file>

<file path=ppt/theme/theme3.xml><?xml version="1.0" encoding="utf-8"?>
<a:theme xmlns:a="http://schemas.openxmlformats.org/drawingml/2006/main" name="2_Office-tema">
  <a:themeElements>
    <a:clrScheme name="Egendefinert 12">
      <a:dk1>
        <a:sysClr val="windowText" lastClr="000000"/>
      </a:dk1>
      <a:lt1>
        <a:sysClr val="window" lastClr="FFFFFF"/>
      </a:lt1>
      <a:dk2>
        <a:srgbClr val="DC1E23"/>
      </a:dk2>
      <a:lt2>
        <a:srgbClr val="BF9D23"/>
      </a:lt2>
      <a:accent1>
        <a:srgbClr val="DC1E23"/>
      </a:accent1>
      <a:accent2>
        <a:srgbClr val="BF9D23"/>
      </a:accent2>
      <a:accent3>
        <a:srgbClr val="702C80"/>
      </a:accent3>
      <a:accent4>
        <a:srgbClr val="164B81"/>
      </a:accent4>
      <a:accent5>
        <a:srgbClr val="428527"/>
      </a:accent5>
      <a:accent6>
        <a:srgbClr val="EDDC9E"/>
      </a:accent6>
      <a:hlink>
        <a:srgbClr val="0563C1"/>
      </a:hlink>
      <a:folHlink>
        <a:srgbClr val="954F72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infoskjerm_43_lys.potx" id="{945C6FD2-072B-450E-A768-40E40D1BC281}" vid="{A316C97D-88B2-41CE-8584-8A92EECBEE9A}"/>
    </a:ext>
  </a:extLst>
</a:theme>
</file>

<file path=ppt/theme/theme4.xml><?xml version="1.0" encoding="utf-8"?>
<a:theme xmlns:a="http://schemas.openxmlformats.org/drawingml/2006/main" name="3_Office-tema">
  <a:themeElements>
    <a:clrScheme name="Egendefinert 12">
      <a:dk1>
        <a:sysClr val="windowText" lastClr="000000"/>
      </a:dk1>
      <a:lt1>
        <a:sysClr val="window" lastClr="FFFFFF"/>
      </a:lt1>
      <a:dk2>
        <a:srgbClr val="DC1E23"/>
      </a:dk2>
      <a:lt2>
        <a:srgbClr val="BF9D23"/>
      </a:lt2>
      <a:accent1>
        <a:srgbClr val="DC1E23"/>
      </a:accent1>
      <a:accent2>
        <a:srgbClr val="BF9D23"/>
      </a:accent2>
      <a:accent3>
        <a:srgbClr val="702C80"/>
      </a:accent3>
      <a:accent4>
        <a:srgbClr val="164B81"/>
      </a:accent4>
      <a:accent5>
        <a:srgbClr val="428527"/>
      </a:accent5>
      <a:accent6>
        <a:srgbClr val="EDDC9E"/>
      </a:accent6>
      <a:hlink>
        <a:srgbClr val="0563C1"/>
      </a:hlink>
      <a:folHlink>
        <a:srgbClr val="954F72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infoskjerm_43_lys.potx" id="{945C6FD2-072B-450E-A768-40E40D1BC281}" vid="{A316C97D-88B2-41CE-8584-8A92EECBEE9A}"/>
    </a:ext>
  </a:extLst>
</a:theme>
</file>

<file path=ppt/theme/theme5.xml><?xml version="1.0" encoding="utf-8"?>
<a:theme xmlns:a="http://schemas.openxmlformats.org/drawingml/2006/main" name="4_Office-tema">
  <a:themeElements>
    <a:clrScheme name="Egendefinert 12">
      <a:dk1>
        <a:sysClr val="windowText" lastClr="000000"/>
      </a:dk1>
      <a:lt1>
        <a:sysClr val="window" lastClr="FFFFFF"/>
      </a:lt1>
      <a:dk2>
        <a:srgbClr val="DC1E23"/>
      </a:dk2>
      <a:lt2>
        <a:srgbClr val="BF9D23"/>
      </a:lt2>
      <a:accent1>
        <a:srgbClr val="DC1E23"/>
      </a:accent1>
      <a:accent2>
        <a:srgbClr val="BF9D23"/>
      </a:accent2>
      <a:accent3>
        <a:srgbClr val="702C80"/>
      </a:accent3>
      <a:accent4>
        <a:srgbClr val="164B81"/>
      </a:accent4>
      <a:accent5>
        <a:srgbClr val="428527"/>
      </a:accent5>
      <a:accent6>
        <a:srgbClr val="EDDC9E"/>
      </a:accent6>
      <a:hlink>
        <a:srgbClr val="0563C1"/>
      </a:hlink>
      <a:folHlink>
        <a:srgbClr val="954F72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infoskjerm_43_lys.potx" id="{945C6FD2-072B-450E-A768-40E40D1BC281}" vid="{A316C97D-88B2-41CE-8584-8A92EECBEE9A}"/>
    </a:ext>
  </a:extLst>
</a:theme>
</file>

<file path=ppt/theme/theme6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PPT_infoskjerm_43_lys</Template>
  <TotalTime>127</TotalTime>
  <Words>65</Words>
  <Application>Microsoft Office PowerPoint</Application>
  <PresentationFormat>Egendefinert</PresentationFormat>
  <Paragraphs>5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5</vt:i4>
      </vt:variant>
      <vt:variant>
        <vt:lpstr>Lysbildetitler</vt:lpstr>
      </vt:variant>
      <vt:variant>
        <vt:i4>6</vt:i4>
      </vt:variant>
    </vt:vector>
  </HeadingPairs>
  <TitlesOfParts>
    <vt:vector size="13" baseType="lpstr">
      <vt:lpstr>Arial</vt:lpstr>
      <vt:lpstr>Calibri</vt:lpstr>
      <vt:lpstr>Office-tema</vt:lpstr>
      <vt:lpstr>1_Office-tema</vt:lpstr>
      <vt:lpstr>2_Office-tema</vt:lpstr>
      <vt:lpstr>3_Office-tema</vt:lpstr>
      <vt:lpstr>4_Office-tema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Loodtz, Ann-Kristin</dc:creator>
  <cp:lastModifiedBy>Loodtz, Ann-Kristin</cp:lastModifiedBy>
  <cp:revision>4</cp:revision>
  <dcterms:created xsi:type="dcterms:W3CDTF">2021-06-28T09:34:55Z</dcterms:created>
  <dcterms:modified xsi:type="dcterms:W3CDTF">2021-06-28T11:41:56Z</dcterms:modified>
</cp:coreProperties>
</file>