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9588" cy="5145088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1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1E23"/>
    <a:srgbClr val="B4000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172" d="100"/>
          <a:sy n="172" d="100"/>
        </p:scale>
        <p:origin x="996" y="132"/>
      </p:cViewPr>
      <p:guideLst>
        <p:guide orient="horz" pos="1620"/>
        <p:guide pos="21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CBABE-916E-4AAD-B057-5389DC7DF64C}" type="datetimeFigureOut">
              <a:rPr lang="nb-NO" smtClean="0"/>
              <a:t>02.07.2021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A1A9E-9E56-4094-AB2E-3DD200DFCB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299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E1F7A9CD-2C0C-4DEA-89CF-C5353E8E4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94" y="66504"/>
            <a:ext cx="3682000" cy="500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2704"/>
      </p:ext>
    </p:extLst>
  </p:cSld>
  <p:clrMapOvr>
    <a:masterClrMapping/>
  </p:clrMapOvr>
  <p:transition spd="slow" advClick="0" advTm="10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998928" y="1503493"/>
            <a:ext cx="4861733" cy="828104"/>
          </a:xfrm>
        </p:spPr>
        <p:txBody>
          <a:bodyPr anchor="ctr"/>
          <a:lstStyle>
            <a:lvl1pPr algn="ctr">
              <a:defRPr sz="260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998928" y="2513299"/>
            <a:ext cx="4861733" cy="828104"/>
          </a:xfrm>
        </p:spPr>
        <p:txBody>
          <a:bodyPr anchor="ctr">
            <a:noAutofit/>
          </a:bodyPr>
          <a:lstStyle>
            <a:lvl1pPr marL="0" indent="0" algn="ctr"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46559389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9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39579462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"/>
          </p:nvPr>
        </p:nvSpPr>
        <p:spPr>
          <a:xfrm>
            <a:off x="1080051" y="2444706"/>
            <a:ext cx="2271143" cy="1965846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0" name="Plassholder for innhold 2"/>
          <p:cNvSpPr>
            <a:spLocks noGrp="1"/>
          </p:cNvSpPr>
          <p:nvPr>
            <p:ph idx="10"/>
          </p:nvPr>
        </p:nvSpPr>
        <p:spPr>
          <a:xfrm>
            <a:off x="3508394" y="2444706"/>
            <a:ext cx="2271142" cy="1965846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2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46789185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36915275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859923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080052" y="1504988"/>
            <a:ext cx="4699484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80052" y="2445027"/>
            <a:ext cx="4699484" cy="196731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7" name="Rektangel 6"/>
          <p:cNvSpPr/>
          <p:nvPr userDrawn="1"/>
        </p:nvSpPr>
        <p:spPr>
          <a:xfrm>
            <a:off x="0" y="4864256"/>
            <a:ext cx="6859588" cy="280835"/>
          </a:xfrm>
          <a:prstGeom prst="rect">
            <a:avLst/>
          </a:prstGeom>
          <a:solidFill>
            <a:srgbClr val="DC1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00" cap="none" baseline="0" dirty="0">
              <a:solidFill>
                <a:schemeClr val="tx1"/>
              </a:solidFill>
            </a:endParaRPr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7F8EF4FC-066A-4C81-AD9C-65E3D1C532C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14" y="0"/>
            <a:ext cx="886714" cy="120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54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2" r:id="rId4"/>
    <p:sldLayoutId id="2147483654" r:id="rId5"/>
    <p:sldLayoutId id="2147483655" r:id="rId6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4159994"/>
      </p:ext>
    </p:extLst>
  </p:cSld>
  <p:clrMapOvr>
    <a:masterClrMapping/>
  </p:clrMapOvr>
  <p:transition spd="slow" advClick="0" advTm="10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Undertit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32450221"/>
      </p:ext>
    </p:extLst>
  </p:cSld>
  <p:clrMapOvr>
    <a:masterClrMapping/>
  </p:clrMapOvr>
  <p:transition spd="slow" advClick="0" advTm="10000">
    <p:fade/>
  </p:transition>
</p:sld>
</file>

<file path=ppt/theme/theme1.xml><?xml version="1.0" encoding="utf-8"?>
<a:theme xmlns:a="http://schemas.openxmlformats.org/drawingml/2006/main" name="Office-tema">
  <a:themeElements>
    <a:clrScheme name="Egendefinert 11">
      <a:dk1>
        <a:sysClr val="windowText" lastClr="000000"/>
      </a:dk1>
      <a:lt1>
        <a:sysClr val="window" lastClr="FFFFFF"/>
      </a:lt1>
      <a:dk2>
        <a:srgbClr val="DC1E23"/>
      </a:dk2>
      <a:lt2>
        <a:srgbClr val="BF9D23"/>
      </a:lt2>
      <a:accent1>
        <a:srgbClr val="DC1E23"/>
      </a:accent1>
      <a:accent2>
        <a:srgbClr val="BF9D23"/>
      </a:accent2>
      <a:accent3>
        <a:srgbClr val="164B81"/>
      </a:accent3>
      <a:accent4>
        <a:srgbClr val="702C80"/>
      </a:accent4>
      <a:accent5>
        <a:srgbClr val="428527"/>
      </a:accent5>
      <a:accent6>
        <a:srgbClr val="EDDC9E"/>
      </a:accent6>
      <a:hlink>
        <a:srgbClr val="164B81"/>
      </a:hlink>
      <a:folHlink>
        <a:srgbClr val="954F72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infoskjerm_43_mørk.potx" id="{42AC55C9-85DC-44EB-8146-5214E1020047}" vid="{BA54C37F-33D7-4971-8081-DE1C08CE80D4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PPT_infoskjerm_43_mork</Template>
  <TotalTime>100</TotalTime>
  <Words>13</Words>
  <Application>Microsoft Office PowerPoint</Application>
  <PresentationFormat>Egendefinert</PresentationFormat>
  <Paragraphs>1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Office-tema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Loodtz, Ann-Kristin</dc:creator>
  <cp:lastModifiedBy>Loodtz, Ann-Kristin</cp:lastModifiedBy>
  <cp:revision>1</cp:revision>
  <dcterms:created xsi:type="dcterms:W3CDTF">2021-06-28T09:35:04Z</dcterms:created>
  <dcterms:modified xsi:type="dcterms:W3CDTF">2021-07-02T07:21:19Z</dcterms:modified>
</cp:coreProperties>
</file>