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705" r:id="rId6"/>
    <p:sldMasterId id="2147483709" r:id="rId7"/>
    <p:sldMasterId id="2147483713" r:id="rId8"/>
    <p:sldMasterId id="2147483721" r:id="rId9"/>
    <p:sldMasterId id="2147483729" r:id="rId10"/>
    <p:sldMasterId id="2147483733" r:id="rId11"/>
  </p:sldMasterIdLst>
  <p:notesMasterIdLst>
    <p:notesMasterId r:id="rId19"/>
  </p:notesMasterIdLst>
  <p:sldIdLst>
    <p:sldId id="256" r:id="rId12"/>
    <p:sldId id="262" r:id="rId13"/>
    <p:sldId id="263" r:id="rId14"/>
    <p:sldId id="257" r:id="rId15"/>
    <p:sldId id="258" r:id="rId16"/>
    <p:sldId id="259" r:id="rId17"/>
    <p:sldId id="264" r:id="rId18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14.07.2022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8EBA84-A362-493D-A902-1E2B4F4E09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58" y="72000"/>
            <a:ext cx="3666684" cy="49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2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572000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4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09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45863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00847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087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4088499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17696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346C4-9141-4DE3-B9EB-D70AEDA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30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59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913283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869037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84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355586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95343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28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lt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225583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8792065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" y="0"/>
            <a:ext cx="9134189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8475" y="0"/>
            <a:ext cx="3007701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25695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150127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160571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8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2976414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099126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8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595" y="1503493"/>
            <a:ext cx="6480810" cy="828104"/>
          </a:xfrm>
        </p:spPr>
        <p:txBody>
          <a:bodyPr anchor="ctr"/>
          <a:lstStyle>
            <a:lvl1pPr algn="ctr">
              <a:defRPr sz="2600" baseline="0">
                <a:latin typeface="Arial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595" y="2513299"/>
            <a:ext cx="6480810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6821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6775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BE6C54-188E-49B2-B779-1F259EA7A2AA}"/>
              </a:ext>
            </a:extLst>
          </p:cNvPr>
          <p:cNvSpPr/>
          <p:nvPr userDrawn="1"/>
        </p:nvSpPr>
        <p:spPr>
          <a:xfrm>
            <a:off x="4571999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CD7BCD-4558-4E4F-AF85-9F7F45734D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20FB2839-A104-415A-A243-68AA26266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4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DA77852D-7CF9-4730-8DDF-E3DEC5DA2C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34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476091267"/>
      </p:ext>
    </p:extLst>
  </p:cSld>
  <p:clrMapOvr>
    <a:masterClrMapping/>
  </p:clrMapOvr>
  <p:transition spd="slow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75EB4B-CD70-4F1F-B7D7-2CF6CC8B0ACD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FA39C375-65F3-480F-8B61-DE2E899E6D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060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F2D4C84-3B8A-4561-9E4D-FEF791A18F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060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5306B548-8333-4266-B91F-2986C061F3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29435"/>
      </p:ext>
    </p:extLst>
  </p:cSld>
  <p:clrMapOvr>
    <a:masterClrMapping/>
  </p:clrMapOvr>
  <p:transition spd="slow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6820" y="1504988"/>
            <a:ext cx="669036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6820" y="2467429"/>
            <a:ext cx="6690360" cy="19449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F9077C2-D2B8-4E8D-B84A-0D29EA8CA4D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707"/>
            <a:ext cx="1000854" cy="13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7" r:id="rId2"/>
    <p:sldLayoutId id="2147483718" r:id="rId3"/>
    <p:sldLayoutId id="2147483649" r:id="rId4"/>
    <p:sldLayoutId id="2147483650" r:id="rId5"/>
    <p:sldLayoutId id="2147483652" r:id="rId6"/>
    <p:sldLayoutId id="2147483719" r:id="rId7"/>
    <p:sldLayoutId id="2147483720" r:id="rId8"/>
    <p:sldLayoutId id="2147483654" r:id="rId9"/>
    <p:sldLayoutId id="2147483655" r:id="rId10"/>
    <p:sldLayoutId id="2147483728" r:id="rId11"/>
    <p:sldLayoutId id="2147483725" r:id="rId12"/>
    <p:sldLayoutId id="2147483726" r:id="rId13"/>
    <p:sldLayoutId id="2147483727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09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240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8006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392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803368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l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lt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lt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lt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lt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lt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60400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03808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A11E6E-1F35-41CE-925A-22E3205A3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F9A1-659A-4F5D-8167-3DA51FF67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AB33E-9333-46A8-8539-C1D8453D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3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58CFD12-2FC5-4A73-A439-BAE558363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38E0-9687-4AB2-8D5A-3852F5DFB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/>
              <a:t>Rullende tekst settes inn via "Sett inn -&gt; Topptekst og bunntekst"</a:t>
            </a:r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5524E9-437B-4CB8-81DA-3D45CC93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A3EA39-8C1F-4D96-908D-E199D641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0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073653-F981-43B8-B4DC-C5B55D5E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A42207A-6BC1-485B-9A12-E4C03E938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65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344348-C01F-41B6-B03A-8F922AB27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A742FD9-EEB3-49BA-BF3C-7A494FCBF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69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7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C5F6299A-487F-4C5E-A53D-C6D455B3FCCC}"/>
    </a:ext>
  </a:extLst>
</a:theme>
</file>

<file path=ppt/theme/theme2.xml><?xml version="1.0" encoding="utf-8"?>
<a:theme xmlns:a="http://schemas.openxmlformats.org/drawingml/2006/main" name="3_Egendefinert utforming">
  <a:themeElements>
    <a:clrScheme name="Egendefinert 31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F6ED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B47BC9D8-794A-49A2-9EC6-02D8BBF2D10C}"/>
    </a:ext>
  </a:extLst>
</a:theme>
</file>

<file path=ppt/theme/theme3.xml><?xml version="1.0" encoding="utf-8"?>
<a:theme xmlns:a="http://schemas.openxmlformats.org/drawingml/2006/main" name="4_Egendefinert utforming">
  <a:themeElements>
    <a:clrScheme name="Egendefinert 30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F6ED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4CC73D1E-A7E4-4505-A105-4422E2AB04CB}"/>
    </a:ext>
  </a:extLst>
</a:theme>
</file>

<file path=ppt/theme/theme4.xml><?xml version="1.0" encoding="utf-8"?>
<a:theme xmlns:a="http://schemas.openxmlformats.org/drawingml/2006/main" name="5_Egendefinert utforming">
  <a:themeElements>
    <a:clrScheme name="Egendefinert 29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F6ED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B4CFDDE4-F9D0-42DF-AA3F-8F7E9EBAA4D3}"/>
    </a:ext>
  </a:extLst>
</a:theme>
</file>

<file path=ppt/theme/theme5.xml><?xml version="1.0" encoding="utf-8"?>
<a:theme xmlns:a="http://schemas.openxmlformats.org/drawingml/2006/main" name="6_Egendefinert utforming">
  <a:themeElements>
    <a:clrScheme name="Egendefinert 25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F6ED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B018C602-8F1D-4FAC-8817-24D87B0B7ED4}"/>
    </a:ext>
  </a:extLst>
</a:theme>
</file>

<file path=ppt/theme/theme6.xml><?xml version="1.0" encoding="utf-8"?>
<a:theme xmlns:a="http://schemas.openxmlformats.org/drawingml/2006/main" name="7_Egendefinert utforming">
  <a:themeElements>
    <a:clrScheme name="Egendefinert 26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F6ED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CEE38EEB-EDA3-4556-BF1A-3B3610C46543}"/>
    </a:ext>
  </a:extLst>
</a:theme>
</file>

<file path=ppt/theme/theme7.xml><?xml version="1.0" encoding="utf-8"?>
<a:theme xmlns:a="http://schemas.openxmlformats.org/drawingml/2006/main" name="8_Egendefinert utforming">
  <a:themeElements>
    <a:clrScheme name="Egendefinert 27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C08F5FFC-D48B-4A85-8E33-089B22973DB6}"/>
    </a:ext>
  </a:extLst>
</a:theme>
</file>

<file path=ppt/theme/theme8.xml><?xml version="1.0" encoding="utf-8"?>
<a:theme xmlns:a="http://schemas.openxmlformats.org/drawingml/2006/main" name="9_Egendefinert utforming">
  <a:themeElements>
    <a:clrScheme name="Egendefinert 2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" id="{652861AD-ED34-4F3E-8992-6F281FE328CF}" vid="{5B18D20B-7EF8-4D42-9E54-E44688569EA5}"/>
    </a:ext>
  </a:extLst>
</a:theme>
</file>

<file path=ppt/theme/theme9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00a67f-9791-437e-b702-303a706ea042">
      <Terms xmlns="http://schemas.microsoft.com/office/infopath/2007/PartnerControls"/>
    </lcf76f155ced4ddcb4097134ff3c332f>
    <TaxCatchAll xmlns="7dc3d6ed-56f1-49b6-b310-0ff680cfe6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4" ma:contentTypeDescription="Opprett et nytt dokument." ma:contentTypeScope="" ma:versionID="a59811bd92298090e6a76c55d4651efa">
  <xsd:schema xmlns:xsd="http://www.w3.org/2001/XMLSchema" xmlns:xs="http://www.w3.org/2001/XMLSchema" xmlns:p="http://schemas.microsoft.com/office/2006/metadata/properties" xmlns:ns2="3b00a67f-9791-437e-b702-303a706ea042" xmlns:ns3="7dc3d6ed-56f1-49b6-b310-0ff680cfe62a" targetNamespace="http://schemas.microsoft.com/office/2006/metadata/properties" ma:root="true" ma:fieldsID="4c3e1f195df9422cebd772257e8ef87d" ns2:_="" ns3:_="">
    <xsd:import namespace="3b00a67f-9791-437e-b702-303a706ea042"/>
    <xsd:import namespace="7dc3d6ed-56f1-49b6-b310-0ff680cfe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emerkelapper" ma:readOnly="false" ma:fieldId="{5cf76f15-5ced-4ddc-b409-7134ff3c332f}" ma:taxonomyMulti="true" ma:sspId="378a55df-a9cd-4882-8adc-9ae50d8055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3d6ed-56f1-49b6-b310-0ff680cfe62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73458-8fb0-4777-9551-357d96ad6676}" ma:internalName="TaxCatchAll" ma:showField="CatchAllData" ma:web="7dc3d6ed-56f1-49b6-b310-0ff680cfe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6BF7C-6A67-465F-A8DA-5D5EBBFF6E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D4585-6B57-48C0-8B2E-F548AA74BAB9}">
  <ds:schemaRefs>
    <ds:schemaRef ds:uri="http://schemas.microsoft.com/office/2006/metadata/properties"/>
    <ds:schemaRef ds:uri="http://schemas.microsoft.com/office/infopath/2007/PartnerControls"/>
    <ds:schemaRef ds:uri="3b00a67f-9791-437e-b702-303a706ea042"/>
    <ds:schemaRef ds:uri="7dc3d6ed-56f1-49b6-b310-0ff680cfe62a"/>
  </ds:schemaRefs>
</ds:datastoreItem>
</file>

<file path=customXml/itemProps3.xml><?xml version="1.0" encoding="utf-8"?>
<ds:datastoreItem xmlns:ds="http://schemas.openxmlformats.org/officeDocument/2006/customXml" ds:itemID="{6B192987-853A-4D6B-8C93-C827ABFD8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7dc3d6ed-56f1-49b6-b310-0ff680cfe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</Words>
  <Application>Microsoft Office PowerPoint</Application>
  <PresentationFormat>Egendefinert</PresentationFormat>
  <Paragraphs>1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8</vt:i4>
      </vt:variant>
      <vt:variant>
        <vt:lpstr>Lysbildetitler</vt:lpstr>
      </vt:variant>
      <vt:variant>
        <vt:i4>7</vt:i4>
      </vt:variant>
    </vt:vector>
  </HeadingPairs>
  <TitlesOfParts>
    <vt:vector size="17" baseType="lpstr">
      <vt:lpstr>Arial</vt:lpstr>
      <vt:lpstr>Calibri</vt:lpstr>
      <vt:lpstr>Office-tema</vt:lpstr>
      <vt:lpstr>3_Egendefinert utforming</vt:lpstr>
      <vt:lpstr>4_Egendefinert utforming</vt:lpstr>
      <vt:lpstr>5_Egendefinert utforming</vt:lpstr>
      <vt:lpstr>6_Egendefinert utforming</vt:lpstr>
      <vt:lpstr>7_Egendefinert utforming</vt:lpstr>
      <vt:lpstr>8_Egendefinert utforming</vt:lpstr>
      <vt:lpstr>9_Egendefinert utforming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3</cp:revision>
  <dcterms:created xsi:type="dcterms:W3CDTF">2022-07-13T13:56:17Z</dcterms:created>
  <dcterms:modified xsi:type="dcterms:W3CDTF">2022-07-14T11:04:01Z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MediaServiceImageTags">
    <vt:lpwstr/>
  </property>
</Properties>
</file>