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5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84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13.07.2022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47DB516C-DE58-43A5-B6F7-A4B0BBB079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53" y="86400"/>
            <a:ext cx="3617682" cy="49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38460"/>
      </p:ext>
    </p:extLst>
  </p:cSld>
  <p:clrMapOvr>
    <a:masterClrMapping/>
  </p:clrMapOvr>
  <p:transition spd="slow" advClick="0" advTm="10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Tom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07825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419599"/>
            <a:ext cx="6235196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346C4-9141-4DE3-B9EB-D70AEDA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51954"/>
            <a:ext cx="7888070" cy="82810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" y="0"/>
            <a:ext cx="9135775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8727" y="0"/>
            <a:ext cx="3031833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7298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827" y="1503493"/>
            <a:ext cx="6481936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827" y="2513299"/>
            <a:ext cx="6481936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7034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7588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3827AF-499B-499C-98C8-21D81CF1C960}"/>
              </a:ext>
            </a:extLst>
          </p:cNvPr>
          <p:cNvSpPr/>
          <p:nvPr userDrawn="1"/>
        </p:nvSpPr>
        <p:spPr>
          <a:xfrm>
            <a:off x="4571999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88FB8EB-60B8-4596-B89A-884BA726D8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8E925F61-A501-4E21-8AC3-BF2BC332C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4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49BF8D63-B7C3-4049-8AC4-58A28375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34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834509605"/>
      </p:ext>
    </p:extLst>
  </p:cSld>
  <p:clrMapOvr>
    <a:masterClrMapping/>
  </p:clrMapOvr>
  <p:transition spd="slow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142C83-E117-4CF0-B740-72E194092242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C62D8E63-CEA8-42E9-8FF4-86C8B1DCF22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060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846E548-D3E1-486C-94FB-8CA4D9216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060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FCC6EF57-5A3F-44EA-9C44-44402EB66A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67562"/>
      </p:ext>
    </p:extLst>
  </p:cSld>
  <p:clrMapOvr>
    <a:masterClrMapping/>
  </p:clrMapOvr>
  <p:transition spd="slow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7033" y="1504988"/>
            <a:ext cx="6691522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7033" y="2474685"/>
            <a:ext cx="6691522" cy="19376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5"/>
            <a:ext cx="9145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91B732B-A4E6-4139-BF48-9C7C48D737C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" y="13916"/>
            <a:ext cx="951952" cy="12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2" r:id="rId6"/>
    <p:sldLayoutId id="2147483663" r:id="rId7"/>
    <p:sldLayoutId id="2147483664" r:id="rId8"/>
    <p:sldLayoutId id="2147483654" r:id="rId9"/>
    <p:sldLayoutId id="2147483655" r:id="rId10"/>
    <p:sldLayoutId id="2147483665" r:id="rId11"/>
    <p:sldLayoutId id="214748366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673A7B-1854-468D-932D-53D0408E8B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6E20-96D2-4BD5-8FB8-4C92793B85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D5D43-32DA-4C52-BBA2-9E0A715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EC0416-4B18-4AFF-A92A-587887EE8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A26D-E01F-44F9-82A7-2A40C2566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MORK" id="{4179D11B-A942-49F7-9BDF-FDB799D8CF15}" vid="{AFB6862F-5740-439E-AB93-21B46887BD3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00a67f-9791-437e-b702-303a706ea042">
      <Terms xmlns="http://schemas.microsoft.com/office/infopath/2007/PartnerControls"/>
    </lcf76f155ced4ddcb4097134ff3c332f>
    <TaxCatchAll xmlns="7dc3d6ed-56f1-49b6-b310-0ff680cfe6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4" ma:contentTypeDescription="Opprett et nytt dokument." ma:contentTypeScope="" ma:versionID="a59811bd92298090e6a76c55d4651efa">
  <xsd:schema xmlns:xsd="http://www.w3.org/2001/XMLSchema" xmlns:xs="http://www.w3.org/2001/XMLSchema" xmlns:p="http://schemas.microsoft.com/office/2006/metadata/properties" xmlns:ns2="3b00a67f-9791-437e-b702-303a706ea042" xmlns:ns3="7dc3d6ed-56f1-49b6-b310-0ff680cfe62a" targetNamespace="http://schemas.microsoft.com/office/2006/metadata/properties" ma:root="true" ma:fieldsID="4c3e1f195df9422cebd772257e8ef87d" ns2:_="" ns3:_="">
    <xsd:import namespace="3b00a67f-9791-437e-b702-303a706ea042"/>
    <xsd:import namespace="7dc3d6ed-56f1-49b6-b310-0ff680cfe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emerkelapper" ma:readOnly="false" ma:fieldId="{5cf76f15-5ced-4ddc-b409-7134ff3c332f}" ma:taxonomyMulti="true" ma:sspId="378a55df-a9cd-4882-8adc-9ae50d8055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3d6ed-56f1-49b6-b310-0ff680cfe62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73458-8fb0-4777-9551-357d96ad6676}" ma:internalName="TaxCatchAll" ma:showField="CatchAllData" ma:web="7dc3d6ed-56f1-49b6-b310-0ff680cfe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0EA61D-A54B-4D20-BBE7-6B4079EB5D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C4D8C3-78DB-4853-A836-2FB30DA86292}">
  <ds:schemaRefs>
    <ds:schemaRef ds:uri="http://schemas.microsoft.com/office/2006/metadata/properties"/>
    <ds:schemaRef ds:uri="http://schemas.microsoft.com/office/infopath/2007/PartnerControls"/>
    <ds:schemaRef ds:uri="3b00a67f-9791-437e-b702-303a706ea042"/>
    <ds:schemaRef ds:uri="7dc3d6ed-56f1-49b6-b310-0ff680cfe62a"/>
  </ds:schemaRefs>
</ds:datastoreItem>
</file>

<file path=customXml/itemProps3.xml><?xml version="1.0" encoding="utf-8"?>
<ds:datastoreItem xmlns:ds="http://schemas.openxmlformats.org/officeDocument/2006/customXml" ds:itemID="{F5D27B73-FB61-4047-8D65-11835F16A6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7dc3d6ed-56f1-49b6-b310-0ff680cfe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PP_INFOSKJERM_169_MORK</Template>
  <TotalTime>0</TotalTime>
  <Words>13</Words>
  <Application>Microsoft Office PowerPoint</Application>
  <PresentationFormat>Egendefinert</PresentationFormat>
  <Paragraphs>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</cp:revision>
  <dcterms:created xsi:type="dcterms:W3CDTF">2022-07-13T13:57:30Z</dcterms:created>
  <dcterms:modified xsi:type="dcterms:W3CDTF">2022-07-13T13:58:01Z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MediaServiceImageTags">
    <vt:lpwstr/>
  </property>
</Properties>
</file>