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68" r:id="rId6"/>
    <p:sldMasterId id="2147483672" r:id="rId7"/>
    <p:sldMasterId id="2147483676" r:id="rId8"/>
    <p:sldMasterId id="2147483684" r:id="rId9"/>
    <p:sldMasterId id="2147483692" r:id="rId10"/>
    <p:sldMasterId id="2147483696" r:id="rId11"/>
  </p:sldMasterIdLst>
  <p:notesMasterIdLst>
    <p:notesMasterId r:id="rId19"/>
  </p:notesMasterIdLst>
  <p:sldIdLst>
    <p:sldId id="256" r:id="rId12"/>
    <p:sldId id="262" r:id="rId13"/>
    <p:sldId id="263" r:id="rId14"/>
    <p:sldId id="257" r:id="rId15"/>
    <p:sldId id="258" r:id="rId16"/>
    <p:sldId id="259" r:id="rId17"/>
    <p:sldId id="264" r:id="rId18"/>
  </p:sldIdLst>
  <p:sldSz cx="6859588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17845"/>
    <a:srgbClr val="428527"/>
    <a:srgbClr val="164B81"/>
    <a:srgbClr val="702C80"/>
    <a:srgbClr val="DC1E23"/>
    <a:srgbClr val="B4000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948" y="132"/>
      </p:cViewPr>
      <p:guideLst>
        <p:guide orient="horz" pos="1620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13.07.2022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E2B1A574-A7C7-41FB-91E7-2F86E9ABA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70" y="114719"/>
            <a:ext cx="3614448" cy="491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  <p:transition spd="slow" advClick="0" advTm="10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innho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3429794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71597" y="351954"/>
            <a:ext cx="2487617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1390" y="351954"/>
            <a:ext cx="2486598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951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74192B-9ADD-4790-9339-0C70E66B281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1597" y="1369643"/>
            <a:ext cx="2487618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A1958C-541C-458F-9C86-5AE3035B69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901390" y="1369643"/>
            <a:ext cx="2486598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572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innhold og bild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3429794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71597" y="351954"/>
            <a:ext cx="2487617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471597" y="1369643"/>
            <a:ext cx="2487618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8218045-9B70-4777-A444-3E4233FF4C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29794" y="1"/>
            <a:ext cx="3429794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87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innhold og bilde (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3429794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3DDC1A92-163C-4D9F-982D-CDC6A6CB07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901390" y="1369643"/>
            <a:ext cx="2486598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1390" y="351954"/>
            <a:ext cx="2486598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951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B52D3BE-B2BB-4638-9CFB-C9E0096846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3429794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5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ut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8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50092002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4883090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7790940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22639957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439045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9588" cy="5145088"/>
          </a:xfrm>
          <a:solidFill>
            <a:srgbClr val="F6F6F6"/>
          </a:solidFill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4EC5-FCD0-4DB5-B3AE-6EB23C75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52" y="315913"/>
            <a:ext cx="5943048" cy="82810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19599"/>
            <a:ext cx="4676667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281595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05314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9223836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333195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9028748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Pr>
        <a:solidFill>
          <a:srgbClr val="117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1513461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rgbClr val="117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4381422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rgbClr val="117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22727514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21000100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1449504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25722554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59588" cy="5145088"/>
          </a:xfrm>
          <a:solidFill>
            <a:srgbClr val="F6F6F6"/>
          </a:solidFill>
        </p:spPr>
        <p:txBody>
          <a:bodyPr anchor="b">
            <a:normAutofit/>
          </a:bodyPr>
          <a:lstStyle>
            <a:lvl1pPr marL="0" indent="0" algn="r">
              <a:buNone/>
              <a:defRPr sz="900"/>
            </a:lvl1pPr>
          </a:lstStyle>
          <a:p>
            <a:r>
              <a:rPr lang="nb-NO" dirty="0"/>
              <a:t>Klikk Sett inn – Bilder – for å endre eller sette inn bilde</a:t>
            </a:r>
            <a:endParaRPr lang="en-GB" dirty="0"/>
          </a:p>
        </p:txBody>
      </p:sp>
      <p:pic>
        <p:nvPicPr>
          <p:cNvPr id="7" name="Picture 6" descr="A picture containing text, water, outdoor, shore&#10;&#10;Description automatically generated" hidden="1">
            <a:extLst>
              <a:ext uri="{FF2B5EF4-FFF2-40B4-BE49-F238E27FC236}">
                <a16:creationId xmlns:a16="http://schemas.microsoft.com/office/drawing/2014/main" id="{5926DC9E-0DDA-48BD-AF72-57784B22A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" y="0"/>
            <a:ext cx="6852228" cy="514508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6608" y="0"/>
            <a:ext cx="2249567" cy="5145088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189927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499268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3145854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3306891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0926961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1198406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688674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9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1080051" y="2444706"/>
            <a:ext cx="2271143" cy="196584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3508394" y="2444706"/>
            <a:ext cx="2271142" cy="196584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F2FC6D-C76B-4375-9D7C-7564B88C6F0A}"/>
              </a:ext>
            </a:extLst>
          </p:cNvPr>
          <p:cNvSpPr/>
          <p:nvPr userDrawn="1"/>
        </p:nvSpPr>
        <p:spPr>
          <a:xfrm>
            <a:off x="3429793" y="1"/>
            <a:ext cx="3429794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77A18D2-C8C4-4339-BC03-6B20BFD144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29794" y="1"/>
            <a:ext cx="3429794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E93D8765-64FC-4682-B6FC-E7DBEC395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4238" y="351955"/>
            <a:ext cx="2316161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E78A829E-1512-4D2E-B8C1-9BDF5BA08B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84238" y="1369644"/>
            <a:ext cx="2316162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181924156"/>
      </p:ext>
    </p:extLst>
  </p:cSld>
  <p:clrMapOvr>
    <a:masterClrMapping/>
  </p:clrMapOvr>
  <p:transition spd="slow" advClick="0" advTm="10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F2FC6D-C76B-4375-9D7C-7564B88C6F0A}"/>
              </a:ext>
            </a:extLst>
          </p:cNvPr>
          <p:cNvSpPr/>
          <p:nvPr userDrawn="1"/>
        </p:nvSpPr>
        <p:spPr>
          <a:xfrm>
            <a:off x="0" y="6526"/>
            <a:ext cx="3429794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77A18D2-C8C4-4339-BC03-6B20BFD144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6526"/>
            <a:ext cx="3429794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E93D8765-64FC-4682-B6FC-E7DBEC395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2838" y="351955"/>
            <a:ext cx="2316161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E78A829E-1512-4D2E-B8C1-9BDF5BA08B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2838" y="1369644"/>
            <a:ext cx="2316162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213923460"/>
      </p:ext>
    </p:extLst>
  </p:cSld>
  <p:clrMapOvr>
    <a:masterClrMapping/>
  </p:clrMapOvr>
  <p:transition spd="slow" advClick="0" advTm="10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Rektangel 6"/>
          <p:cNvSpPr/>
          <p:nvPr userDrawn="1"/>
        </p:nvSpPr>
        <p:spPr>
          <a:xfrm>
            <a:off x="0" y="4864256"/>
            <a:ext cx="6859588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cap="none" baseline="0" dirty="0">
              <a:solidFill>
                <a:schemeClr val="tx1"/>
              </a:solidFill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A7F52B7-DCB8-4196-8E75-1C486C26C6D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9" y="7821"/>
            <a:ext cx="886644" cy="12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0" r:id="rId2"/>
    <p:sldLayoutId id="2147483681" r:id="rId3"/>
    <p:sldLayoutId id="2147483649" r:id="rId4"/>
    <p:sldLayoutId id="2147483650" r:id="rId5"/>
    <p:sldLayoutId id="2147483652" r:id="rId6"/>
    <p:sldLayoutId id="2147483682" r:id="rId7"/>
    <p:sldLayoutId id="2147483683" r:id="rId8"/>
    <p:sldLayoutId id="2147483654" r:id="rId9"/>
    <p:sldLayoutId id="2147483655" r:id="rId10"/>
    <p:sldLayoutId id="2147483688" r:id="rId11"/>
    <p:sldLayoutId id="2147483689" r:id="rId12"/>
    <p:sldLayoutId id="2147483690" r:id="rId13"/>
    <p:sldLayoutId id="2147483691" r:id="rId1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9301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7" r:id="rId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4752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59811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17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954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296391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174702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661346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159994"/>
      </p:ext>
    </p:extLst>
  </p:cSld>
  <p:clrMapOvr>
    <a:masterClrMapping/>
  </p:clrMapOvr>
  <p:transition spd="slow" advClick="0" advTm="10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B96D19E-C442-4D3A-98F1-3B6DE9644D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6642C-720E-4E5C-B866-5BE6542C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CCF9-540F-4E96-9082-750DF53010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EAF6D57-AC1B-4EB1-90CA-4924E9163E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DA418-21E9-409C-B2DB-AAD42F696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Undertit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2450221"/>
      </p:ext>
    </p:extLst>
  </p:cSld>
  <p:clrMapOvr>
    <a:masterClrMapping/>
  </p:clrMapOvr>
  <p:transition spd="slow" advClick="0" advTm="10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2D850A-4306-4782-A90F-A651A41A5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4664F04-D907-49C9-A086-E87ABA79D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D292E8C-5496-417B-8B2B-C8D9F22AB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7392389"/>
      </p:ext>
    </p:extLst>
  </p:cSld>
  <p:clrMapOvr>
    <a:masterClrMapping/>
  </p:clrMapOvr>
  <p:transition spd="slow" advClick="0" advTm="10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C5EE8F-5DCD-4CED-9B25-FF8022C5F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A63992F-6B3D-4280-9050-AB46D5576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B4B6DEF-56B3-4602-90C4-B6E73EB4B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5440075"/>
      </p:ext>
    </p:extLst>
  </p:cSld>
  <p:clrMapOvr>
    <a:masterClrMapping/>
  </p:clrMapOvr>
  <p:transition spd="slow" advClick="0" advTm="10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1A902F-384C-4D0D-9D3A-62FAF55ED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A4895B2-ECDF-4378-A795-9048A6008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E49A577-D0F0-4B86-8C9B-21FE75B31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93108472"/>
      </p:ext>
    </p:extLst>
  </p:cSld>
  <p:clrMapOvr>
    <a:masterClrMapping/>
  </p:clrMapOvr>
  <p:transition spd="slow" advClick="0" advTm="10000">
    <p:fade/>
  </p:transition>
</p:sld>
</file>

<file path=ppt/theme/theme1.xml><?xml version="1.0" encoding="utf-8"?>
<a:theme xmlns:a="http://schemas.openxmlformats.org/drawingml/2006/main" name="Office-tema">
  <a:themeElements>
    <a:clrScheme name="Egendefinert 2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43_LYS" id="{6C697581-F9F1-4417-BDB3-3CD14676EB57}" vid="{1B37AC66-5AAF-47FF-AF91-5F846F1E8F25}"/>
    </a:ext>
  </a:extLst>
</a:theme>
</file>

<file path=ppt/theme/theme2.xml><?xml version="1.0" encoding="utf-8"?>
<a:theme xmlns:a="http://schemas.openxmlformats.org/drawingml/2006/main" name="1_Office-tema">
  <a:themeElements>
    <a:clrScheme name="Egendefinert 3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43_LYS" id="{6C697581-F9F1-4417-BDB3-3CD14676EB57}" vid="{2FC5E415-5981-4A12-A271-55E7FDE5B54D}"/>
    </a:ext>
  </a:extLst>
</a:theme>
</file>

<file path=ppt/theme/theme3.xml><?xml version="1.0" encoding="utf-8"?>
<a:theme xmlns:a="http://schemas.openxmlformats.org/drawingml/2006/main" name="2_Office-tema">
  <a:themeElements>
    <a:clrScheme name="Egendefinert 4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43_LYS" id="{6C697581-F9F1-4417-BDB3-3CD14676EB57}" vid="{E3AC006E-B131-416C-97C7-C6FB6A66BDCD}"/>
    </a:ext>
  </a:extLst>
</a:theme>
</file>

<file path=ppt/theme/theme4.xml><?xml version="1.0" encoding="utf-8"?>
<a:theme xmlns:a="http://schemas.openxmlformats.org/drawingml/2006/main" name="3_Office-tema">
  <a:themeElements>
    <a:clrScheme name="Egendefinert 5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43_LYS" id="{6C697581-F9F1-4417-BDB3-3CD14676EB57}" vid="{78B82FC4-542C-4858-8085-9A92C8F76D9B}"/>
    </a:ext>
  </a:extLst>
</a:theme>
</file>

<file path=ppt/theme/theme5.xml><?xml version="1.0" encoding="utf-8"?>
<a:theme xmlns:a="http://schemas.openxmlformats.org/drawingml/2006/main" name="4_Office-tema">
  <a:themeElements>
    <a:clrScheme name="Egendefinert 6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43_LYS" id="{6C697581-F9F1-4417-BDB3-3CD14676EB57}" vid="{7B680D44-D5BC-4B9C-B38F-FFBC75CBBBA8}"/>
    </a:ext>
  </a:extLst>
</a:theme>
</file>

<file path=ppt/theme/theme6.xml><?xml version="1.0" encoding="utf-8"?>
<a:theme xmlns:a="http://schemas.openxmlformats.org/drawingml/2006/main" name="5_Office-tema">
  <a:themeElements>
    <a:clrScheme name="Egendefinert 7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43_LYS" id="{6C697581-F9F1-4417-BDB3-3CD14676EB57}" vid="{D5EFAB26-AB9F-49AB-A182-0EBA9D094118}"/>
    </a:ext>
  </a:extLst>
</a:theme>
</file>

<file path=ppt/theme/theme7.xml><?xml version="1.0" encoding="utf-8"?>
<a:theme xmlns:a="http://schemas.openxmlformats.org/drawingml/2006/main" name="6_Office-tema">
  <a:themeElements>
    <a:clrScheme name="Egendefinert 8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43_LYS" id="{6C697581-F9F1-4417-BDB3-3CD14676EB57}" vid="{A5281A10-5B86-4B0A-8A85-A3EA7AAB0AA7}"/>
    </a:ext>
  </a:extLst>
</a:theme>
</file>

<file path=ppt/theme/theme8.xml><?xml version="1.0" encoding="utf-8"?>
<a:theme xmlns:a="http://schemas.openxmlformats.org/drawingml/2006/main" name="7_Office-tema">
  <a:themeElements>
    <a:clrScheme name="Egendefinert 9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43_LYS" id="{6C697581-F9F1-4417-BDB3-3CD14676EB57}" vid="{BDFCE9D2-9F72-45AE-9491-EA7047EAB3AB}"/>
    </a:ext>
  </a:extLst>
</a:theme>
</file>

<file path=ppt/theme/theme9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00a67f-9791-437e-b702-303a706ea042">
      <Terms xmlns="http://schemas.microsoft.com/office/infopath/2007/PartnerControls"/>
    </lcf76f155ced4ddcb4097134ff3c332f>
    <TaxCatchAll xmlns="7dc3d6ed-56f1-49b6-b310-0ff680cfe62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4" ma:contentTypeDescription="Opprett et nytt dokument." ma:contentTypeScope="" ma:versionID="a59811bd92298090e6a76c55d4651efa">
  <xsd:schema xmlns:xsd="http://www.w3.org/2001/XMLSchema" xmlns:xs="http://www.w3.org/2001/XMLSchema" xmlns:p="http://schemas.microsoft.com/office/2006/metadata/properties" xmlns:ns2="3b00a67f-9791-437e-b702-303a706ea042" xmlns:ns3="7dc3d6ed-56f1-49b6-b310-0ff680cfe62a" targetNamespace="http://schemas.microsoft.com/office/2006/metadata/properties" ma:root="true" ma:fieldsID="4c3e1f195df9422cebd772257e8ef87d" ns2:_="" ns3:_="">
    <xsd:import namespace="3b00a67f-9791-437e-b702-303a706ea042"/>
    <xsd:import namespace="7dc3d6ed-56f1-49b6-b310-0ff680cfe6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emerkelapper" ma:readOnly="false" ma:fieldId="{5cf76f15-5ced-4ddc-b409-7134ff3c332f}" ma:taxonomyMulti="true" ma:sspId="378a55df-a9cd-4882-8adc-9ae50d8055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3d6ed-56f1-49b6-b310-0ff680cfe62a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a9d73458-8fb0-4777-9551-357d96ad6676}" ma:internalName="TaxCatchAll" ma:showField="CatchAllData" ma:web="7dc3d6ed-56f1-49b6-b310-0ff680cfe6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DB3519-7B74-42B9-AFAF-E1B5A2C23163}">
  <ds:schemaRefs>
    <ds:schemaRef ds:uri="http://schemas.microsoft.com/office/2006/metadata/properties"/>
    <ds:schemaRef ds:uri="http://schemas.microsoft.com/office/infopath/2007/PartnerControls"/>
    <ds:schemaRef ds:uri="3b00a67f-9791-437e-b702-303a706ea042"/>
    <ds:schemaRef ds:uri="7dc3d6ed-56f1-49b6-b310-0ff680cfe62a"/>
  </ds:schemaRefs>
</ds:datastoreItem>
</file>

<file path=customXml/itemProps2.xml><?xml version="1.0" encoding="utf-8"?>
<ds:datastoreItem xmlns:ds="http://schemas.openxmlformats.org/officeDocument/2006/customXml" ds:itemID="{603D35C8-A652-4898-BD95-B10545182D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7dc3d6ed-56f1-49b6-b310-0ff680cfe6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DC473-5CE2-4084-829A-8BB3644474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PP_INFOSKJERM_43_LYS</Template>
  <TotalTime>2</TotalTime>
  <Words>52</Words>
  <Application>Microsoft Office PowerPoint</Application>
  <PresentationFormat>Egendefinert</PresentationFormat>
  <Paragraphs>4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8</vt:i4>
      </vt:variant>
      <vt:variant>
        <vt:lpstr>Lysbildetitler</vt:lpstr>
      </vt:variant>
      <vt:variant>
        <vt:i4>7</vt:i4>
      </vt:variant>
    </vt:vector>
  </HeadingPairs>
  <TitlesOfParts>
    <vt:vector size="17" baseType="lpstr">
      <vt:lpstr>Arial</vt:lpstr>
      <vt:lpstr>Calibri</vt:lpstr>
      <vt:lpstr>Office-tema</vt:lpstr>
      <vt:lpstr>1_Office-tema</vt:lpstr>
      <vt:lpstr>2_Office-tema</vt:lpstr>
      <vt:lpstr>3_Office-tema</vt:lpstr>
      <vt:lpstr>4_Office-tema</vt:lpstr>
      <vt:lpstr>5_Office-tema</vt:lpstr>
      <vt:lpstr>6_Office-tema</vt:lpstr>
      <vt:lpstr>7_Office-tema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Loodtz, Ann-Kristin</cp:lastModifiedBy>
  <cp:revision>1</cp:revision>
  <dcterms:created xsi:type="dcterms:W3CDTF">2022-07-13T13:52:53Z</dcterms:created>
  <dcterms:modified xsi:type="dcterms:W3CDTF">2022-07-13T13:55:16Z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  <property fmtid="{D5CDD505-2E9C-101B-9397-08002B2CF9AE}" pid="3" name="MediaServiceImageTags">
    <vt:lpwstr/>
  </property>
</Properties>
</file>