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6859588" cy="5145088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DC1E23"/>
    <a:srgbClr val="B4000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660"/>
  </p:normalViewPr>
  <p:slideViewPr>
    <p:cSldViewPr snapToGrid="0">
      <p:cViewPr varScale="1">
        <p:scale>
          <a:sx n="172" d="100"/>
          <a:sy n="172" d="100"/>
        </p:scale>
        <p:origin x="996" y="132"/>
      </p:cViewPr>
      <p:guideLst>
        <p:guide orient="horz" pos="1620"/>
        <p:guide pos="21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BABE-916E-4AAD-B057-5389DC7DF64C}" type="datetimeFigureOut">
              <a:rPr lang="nb-NO" smtClean="0"/>
              <a:t>13.07.2022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A1A9E-9E56-4094-AB2E-3DD200DFCB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299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E1F7A9CD-2C0C-4DEA-89CF-C5353E8E4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794" y="66504"/>
            <a:ext cx="3682000" cy="500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2704"/>
      </p:ext>
    </p:extLst>
  </p:cSld>
  <p:clrMapOvr>
    <a:masterClrMapping/>
  </p:clrMapOvr>
  <p:transition spd="slow" advClick="0" advTm="10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859923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834757"/>
      </p:ext>
    </p:extLst>
  </p:cSld>
  <p:clrMapOvr>
    <a:masterClrMapping/>
  </p:clrMapOvr>
  <p:transition spd="slow" advClick="0" advTm="1000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Tomt"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0959564"/>
      </p:ext>
    </p:extLst>
  </p:cSld>
  <p:clrMapOvr>
    <a:masterClrMapping/>
  </p:clrMapOvr>
  <p:transition spd="slow" advClick="0" advTm="10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rød str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BB785D6-56F2-421B-9C6E-0CE161F6B8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859588" cy="5145088"/>
          </a:xfrm>
          <a:solidFill>
            <a:schemeClr val="bg1">
              <a:lumMod val="65000"/>
              <a:lumOff val="3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34EC5-FCD0-4DB5-B3AE-6EB23C75D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52" y="315913"/>
            <a:ext cx="5943048" cy="82810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7A3D93F-B7C3-4F5A-B7D9-2F41E51508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419599"/>
            <a:ext cx="4676667" cy="40957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4667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BBDFCF7-F532-477F-8A1A-E900E1DC928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859588" cy="5145088"/>
          </a:xfrm>
          <a:solidFill>
            <a:schemeClr val="bg1">
              <a:lumMod val="65000"/>
              <a:lumOff val="35000"/>
            </a:schemeClr>
          </a:solidFill>
        </p:spPr>
        <p:txBody>
          <a:bodyPr anchor="b">
            <a:normAutofit/>
          </a:bodyPr>
          <a:lstStyle>
            <a:lvl1pPr marL="0" indent="0" algn="r">
              <a:buNone/>
              <a:defRPr sz="900"/>
            </a:lvl1pPr>
          </a:lstStyle>
          <a:p>
            <a:r>
              <a:rPr lang="nb-NO" dirty="0"/>
              <a:t>Klikk Sett inn – Bilder – for å endre eller sette inn bilde</a:t>
            </a:r>
            <a:endParaRPr lang="en-GB" dirty="0"/>
          </a:p>
        </p:txBody>
      </p:sp>
      <p:pic>
        <p:nvPicPr>
          <p:cNvPr id="7" name="Picture 6" descr="A picture containing text, water, outdoor, shore&#10;&#10;Description automatically generated" hidden="1">
            <a:extLst>
              <a:ext uri="{FF2B5EF4-FFF2-40B4-BE49-F238E27FC236}">
                <a16:creationId xmlns:a16="http://schemas.microsoft.com/office/drawing/2014/main" id="{5926DC9E-0DDA-48BD-AF72-57784B22A7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" y="0"/>
            <a:ext cx="6852228" cy="5145088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FA06A6E-EF01-4423-B229-C83BB34ADB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6608" y="0"/>
            <a:ext cx="2271734" cy="5145088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lIns="612000" rIns="468000" anchor="ctr"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nb-NO" noProof="0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3071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998928" y="1503493"/>
            <a:ext cx="4861733" cy="828104"/>
          </a:xfrm>
        </p:spPr>
        <p:txBody>
          <a:bodyPr anchor="ctr"/>
          <a:lstStyle>
            <a:lvl1pPr algn="ctr">
              <a:defRPr sz="260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998928" y="2513299"/>
            <a:ext cx="4861733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46559389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9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39579462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1080051" y="2444706"/>
            <a:ext cx="2271143" cy="1965846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0" name="Plassholder for innhold 2"/>
          <p:cNvSpPr>
            <a:spLocks noGrp="1"/>
          </p:cNvSpPr>
          <p:nvPr>
            <p:ph idx="10"/>
          </p:nvPr>
        </p:nvSpPr>
        <p:spPr>
          <a:xfrm>
            <a:off x="3508394" y="2444706"/>
            <a:ext cx="2271142" cy="1965846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2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46789185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731B557-2E6B-4522-820B-9BCEEC87F882}"/>
              </a:ext>
            </a:extLst>
          </p:cNvPr>
          <p:cNvSpPr/>
          <p:nvPr userDrawn="1"/>
        </p:nvSpPr>
        <p:spPr>
          <a:xfrm>
            <a:off x="3429793" y="1"/>
            <a:ext cx="3429794" cy="5145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B2831DB-361A-44AF-B7FC-8111B2E52E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29794" y="1"/>
            <a:ext cx="3429794" cy="514508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b-NO"/>
              <a:t>Klikk på ikonet for å legge til et bilde</a:t>
            </a:r>
            <a:endParaRPr lang="en-GB"/>
          </a:p>
        </p:txBody>
      </p:sp>
      <p:sp>
        <p:nvSpPr>
          <p:cNvPr id="8" name="Tittel 1">
            <a:extLst>
              <a:ext uri="{FF2B5EF4-FFF2-40B4-BE49-F238E27FC236}">
                <a16:creationId xmlns:a16="http://schemas.microsoft.com/office/drawing/2014/main" id="{A8BC7FF6-8D68-41C4-A845-CAAC206460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4238" y="351955"/>
            <a:ext cx="2316161" cy="828104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Tittel</a:t>
            </a:r>
          </a:p>
        </p:txBody>
      </p:sp>
      <p:sp>
        <p:nvSpPr>
          <p:cNvPr id="11" name="Plassholder for innhold 2">
            <a:extLst>
              <a:ext uri="{FF2B5EF4-FFF2-40B4-BE49-F238E27FC236}">
                <a16:creationId xmlns:a16="http://schemas.microsoft.com/office/drawing/2014/main" id="{AC750B35-AE85-4AE9-A15E-2628493FA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84238" y="1369644"/>
            <a:ext cx="2316162" cy="304270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534398923"/>
      </p:ext>
    </p:extLst>
  </p:cSld>
  <p:clrMapOvr>
    <a:masterClrMapping/>
  </p:clrMapOvr>
  <p:transition spd="slow" advClick="0" advTm="10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BD6C81E-5256-4E38-B85C-333DA7C6DE9F}"/>
              </a:ext>
            </a:extLst>
          </p:cNvPr>
          <p:cNvSpPr/>
          <p:nvPr userDrawn="1"/>
        </p:nvSpPr>
        <p:spPr>
          <a:xfrm>
            <a:off x="0" y="6526"/>
            <a:ext cx="3429794" cy="5145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3A1AE931-E74A-4009-AFB1-1C54795096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6526"/>
            <a:ext cx="3429794" cy="514508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b-NO"/>
              <a:t>Klikk på ikonet for å legge til et bilde</a:t>
            </a:r>
            <a:endParaRPr lang="en-GB"/>
          </a:p>
        </p:txBody>
      </p:sp>
      <p:sp>
        <p:nvSpPr>
          <p:cNvPr id="12" name="Tittel 1">
            <a:extLst>
              <a:ext uri="{FF2B5EF4-FFF2-40B4-BE49-F238E27FC236}">
                <a16:creationId xmlns:a16="http://schemas.microsoft.com/office/drawing/2014/main" id="{8FE6EA08-51D6-4A96-8B44-8CC31BF553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2838" y="351955"/>
            <a:ext cx="2316161" cy="828104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Tittel</a:t>
            </a:r>
          </a:p>
        </p:txBody>
      </p:sp>
      <p:sp>
        <p:nvSpPr>
          <p:cNvPr id="13" name="Plassholder for innhold 2">
            <a:extLst>
              <a:ext uri="{FF2B5EF4-FFF2-40B4-BE49-F238E27FC236}">
                <a16:creationId xmlns:a16="http://schemas.microsoft.com/office/drawing/2014/main" id="{137B866B-C052-4563-97B7-1D5F7DD372B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2838" y="1369644"/>
            <a:ext cx="2316162" cy="304270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267457506"/>
      </p:ext>
    </p:extLst>
  </p:cSld>
  <p:clrMapOvr>
    <a:masterClrMapping/>
  </p:clrMapOvr>
  <p:transition spd="slow" advClick="0" advTm="10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36915275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080052" y="1504988"/>
            <a:ext cx="4699484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80052" y="2445027"/>
            <a:ext cx="4699484" cy="19673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7" name="Rektangel 6"/>
          <p:cNvSpPr/>
          <p:nvPr userDrawn="1"/>
        </p:nvSpPr>
        <p:spPr>
          <a:xfrm>
            <a:off x="0" y="4864256"/>
            <a:ext cx="6859588" cy="280835"/>
          </a:xfrm>
          <a:prstGeom prst="rect">
            <a:avLst/>
          </a:prstGeom>
          <a:solidFill>
            <a:srgbClr val="DC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00" cap="none" baseline="0" dirty="0">
              <a:solidFill>
                <a:schemeClr val="tx1"/>
              </a:solidFill>
            </a:endParaRP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7F8EF4FC-066A-4C81-AD9C-65E3D1C532C9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14" y="0"/>
            <a:ext cx="886714" cy="120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54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2" r:id="rId6"/>
    <p:sldLayoutId id="2147483663" r:id="rId7"/>
    <p:sldLayoutId id="2147483664" r:id="rId8"/>
    <p:sldLayoutId id="2147483654" r:id="rId9"/>
    <p:sldLayoutId id="2147483655" r:id="rId10"/>
    <p:sldLayoutId id="2147483665" r:id="rId11"/>
    <p:sldLayoutId id="2147483666" r:id="rId1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4159994"/>
      </p:ext>
    </p:extLst>
  </p:cSld>
  <p:clrMapOvr>
    <a:masterClrMapping/>
  </p:clrMapOvr>
  <p:transition spd="slow" advClick="0" advTm="10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Undertit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32450221"/>
      </p:ext>
    </p:extLst>
  </p:cSld>
  <p:clrMapOvr>
    <a:masterClrMapping/>
  </p:clrMapOvr>
  <p:transition spd="slow" advClick="0" advTm="10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302C4D8-03E2-4313-B20B-BD93FFE05A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A8206F-8E0F-44B0-AA42-0940DB8F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7CADD-87FD-470D-9782-F74DF1DE70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2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858A93F-AE0A-4D86-A0F9-422E136167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5AD1E-EAC2-4FDE-9855-091C50BBCA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24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Egendefinert 21">
      <a:dk1>
        <a:sysClr val="windowText" lastClr="000000"/>
      </a:dk1>
      <a:lt1>
        <a:sysClr val="window" lastClr="FFFFFF"/>
      </a:lt1>
      <a:dk2>
        <a:srgbClr val="DC1E23"/>
      </a:dk2>
      <a:lt2>
        <a:srgbClr val="F2F2F2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164B81"/>
      </a:hlink>
      <a:folHlink>
        <a:srgbClr val="702C8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INFOSKJERM_43_MORK" id="{49936C57-5FD6-4B60-8CFA-B622C23E0937}" vid="{57623D62-BC54-4142-AB03-C84A675DF983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82FC97A4EB864EBF6B6ADD443A67CC" ma:contentTypeVersion="14" ma:contentTypeDescription="Opprett et nytt dokument." ma:contentTypeScope="" ma:versionID="a59811bd92298090e6a76c55d4651efa">
  <xsd:schema xmlns:xsd="http://www.w3.org/2001/XMLSchema" xmlns:xs="http://www.w3.org/2001/XMLSchema" xmlns:p="http://schemas.microsoft.com/office/2006/metadata/properties" xmlns:ns2="3b00a67f-9791-437e-b702-303a706ea042" xmlns:ns3="7dc3d6ed-56f1-49b6-b310-0ff680cfe62a" targetNamespace="http://schemas.microsoft.com/office/2006/metadata/properties" ma:root="true" ma:fieldsID="4c3e1f195df9422cebd772257e8ef87d" ns2:_="" ns3:_="">
    <xsd:import namespace="3b00a67f-9791-437e-b702-303a706ea042"/>
    <xsd:import namespace="7dc3d6ed-56f1-49b6-b310-0ff680cfe6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00a67f-9791-437e-b702-303a706ea0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Bildemerkelapper" ma:readOnly="false" ma:fieldId="{5cf76f15-5ced-4ddc-b409-7134ff3c332f}" ma:taxonomyMulti="true" ma:sspId="378a55df-a9cd-4882-8adc-9ae50d80558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c3d6ed-56f1-49b6-b310-0ff680cfe62a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a9d73458-8fb0-4777-9551-357d96ad6676}" ma:internalName="TaxCatchAll" ma:showField="CatchAllData" ma:web="7dc3d6ed-56f1-49b6-b310-0ff680cfe6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b00a67f-9791-437e-b702-303a706ea042">
      <Terms xmlns="http://schemas.microsoft.com/office/infopath/2007/PartnerControls"/>
    </lcf76f155ced4ddcb4097134ff3c332f>
    <TaxCatchAll xmlns="7dc3d6ed-56f1-49b6-b310-0ff680cfe62a" xsi:nil="true"/>
  </documentManagement>
</p:properties>
</file>

<file path=customXml/itemProps1.xml><?xml version="1.0" encoding="utf-8"?>
<ds:datastoreItem xmlns:ds="http://schemas.openxmlformats.org/officeDocument/2006/customXml" ds:itemID="{9B7D028D-9E63-4E6A-A3C2-F624C83EA0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0BF6C9-8523-443F-90FE-8655E5BBC8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00a67f-9791-437e-b702-303a706ea042"/>
    <ds:schemaRef ds:uri="7dc3d6ed-56f1-49b6-b310-0ff680cfe6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D473F9-8F1F-42AA-AB7E-F2826743C405}">
  <ds:schemaRefs>
    <ds:schemaRef ds:uri="http://schemas.microsoft.com/office/2006/metadata/properties"/>
    <ds:schemaRef ds:uri="http://schemas.microsoft.com/office/infopath/2007/PartnerControls"/>
    <ds:schemaRef ds:uri="3b00a67f-9791-437e-b702-303a706ea042"/>
    <ds:schemaRef ds:uri="7dc3d6ed-56f1-49b6-b310-0ff680cfe62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PP_INFOSKJERM_43_MORK</Template>
  <TotalTime>0</TotalTime>
  <Words>13</Words>
  <Application>Microsoft Office PowerPoint</Application>
  <PresentationFormat>Egendefinert</PresentationFormat>
  <Paragraphs>1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Office-tema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Loodtz, Ann-Kristin</dc:creator>
  <cp:lastModifiedBy>Loodtz, Ann-Kristin</cp:lastModifiedBy>
  <cp:revision>1</cp:revision>
  <dcterms:created xsi:type="dcterms:W3CDTF">2022-07-13T13:55:34Z</dcterms:created>
  <dcterms:modified xsi:type="dcterms:W3CDTF">2022-07-13T13:56:03Z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0x010100D982FC97A4EB864EBF6B6ADD443A67CC</vt:lpwstr>
  </property>
  <property fmtid="{D5CDD505-2E9C-101B-9397-08002B2CF9AE}" pid="3" name="MediaServiceImageTags">
    <vt:lpwstr/>
  </property>
</Properties>
</file>