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6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5" r:id="rId5"/>
    <p:sldMasterId id="2147483661" r:id="rId6"/>
    <p:sldMasterId id="2147483673" r:id="rId7"/>
    <p:sldMasterId id="2147483685" r:id="rId8"/>
    <p:sldMasterId id="2147483697" r:id="rId9"/>
    <p:sldMasterId id="2147483718" r:id="rId10"/>
  </p:sldMasterIdLst>
  <p:notesMasterIdLst>
    <p:notesMasterId r:id="rId19"/>
  </p:notesMasterIdLst>
  <p:sldIdLst>
    <p:sldId id="272" r:id="rId11"/>
    <p:sldId id="270" r:id="rId12"/>
    <p:sldId id="286" r:id="rId13"/>
    <p:sldId id="289" r:id="rId14"/>
    <p:sldId id="283" r:id="rId15"/>
    <p:sldId id="287" r:id="rId16"/>
    <p:sldId id="288" r:id="rId17"/>
    <p:sldId id="290" r:id="rId18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45"/>
    <a:srgbClr val="F6F6F6"/>
    <a:srgbClr val="DC1E23"/>
    <a:srgbClr val="FFFFFF"/>
    <a:srgbClr val="428527"/>
    <a:srgbClr val="42858B"/>
    <a:srgbClr val="164B81"/>
    <a:srgbClr val="702C80"/>
    <a:srgbClr val="BF9D23"/>
    <a:srgbClr val="B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13.07.2022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0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9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9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1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1600" y="384120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en-GB" smtClean="0"/>
              <a:pPr/>
              <a:t>13/07/2022</a:t>
            </a:fld>
            <a:endParaRPr lang="en-GB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cap="all" baseline="0" dirty="0">
              <a:solidFill>
                <a:schemeClr val="bg1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0AEADE9-2AC7-4B54-9F7D-F7B9159DF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85" y="42831"/>
            <a:ext cx="2738230" cy="3723994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Klikk på ikonet for å legge til et bilde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ytral ut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>
            <a:extLst>
              <a:ext uri="{FF2B5EF4-FFF2-40B4-BE49-F238E27FC236}">
                <a16:creationId xmlns:a16="http://schemas.microsoft.com/office/drawing/2014/main" id="{1B7851C7-FEFA-8AA9-04BC-606550F8334B}"/>
              </a:ext>
            </a:extLst>
          </p:cNvPr>
          <p:cNvSpPr/>
          <p:nvPr userDrawn="1"/>
        </p:nvSpPr>
        <p:spPr>
          <a:xfrm>
            <a:off x="107576" y="4525896"/>
            <a:ext cx="1160290" cy="507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40030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522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7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 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Klikk for å legge til 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098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907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393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7881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181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5652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4302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Klikk på ikonet for å legge til et bilde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912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B2F7C1-0701-4E34-834E-2C1E863CA0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F87AE-C0EF-4638-B37B-F266862866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4033C8-9B58-4B14-83C0-D85F817B4E2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892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501-E8C5-4429-A099-16C407115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412342"/>
            <a:ext cx="9144001" cy="73274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62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AEA19694-5924-4873-B7D4-E57B3E0F1D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CFDD9A-309F-4493-B640-E733A05F5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A59FD3-F1A2-4E1B-BE56-65942CA101B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6636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01F3766D-0ECF-4B84-8EC4-A175E2B4B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A172CCA-0F69-479C-9C5F-5592071EA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22376-6876-4AB1-B005-58D9947D7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7C59F9-FC69-46E5-BCBD-004A8B06400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7881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35D9F06C-0E78-46E9-B911-3AB7C7094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D6B7723-8EA8-4736-AC44-32BBC49201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7201" y="0"/>
            <a:ext cx="301343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tittel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4912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3F14A-9F57-4BAA-91BD-ED3585A5C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0007A-FB80-4EC6-9C91-EF337C6867B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1234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ADD2D91D-893B-41DA-BA6B-30D77705B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B6D0-DF38-4155-ADFD-EC5F0396A8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5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via the menu.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D6B7723-8EA8-4736-AC44-32BBC49201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486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3F14A-9F57-4BAA-91BD-ED3585A5C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0007A-FB80-4EC6-9C91-EF337C6867B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73071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ADD2D91D-893B-41DA-BA6B-30D77705B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6239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pPr lvl="0"/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nb-NO" dirty="0"/>
              <a:t>Klikk for å legge til 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  <a:endParaRPr lang="en-GB" dirty="0"/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en-US" dirty="0" err="1"/>
              <a:t>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4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0" y="0"/>
            <a:ext cx="9143999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0D55B0A-8301-4F4D-9975-009FB3792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1" y="0"/>
            <a:ext cx="4572000" cy="51450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7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9213AF-3E16-4606-8C46-1CEC309712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2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 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6" r:id="rId2"/>
    <p:sldLayoutId id="2147483717" r:id="rId3"/>
    <p:sldLayoutId id="2147483724" r:id="rId4"/>
    <p:sldLayoutId id="2147483649" r:id="rId5"/>
    <p:sldLayoutId id="2147483650" r:id="rId6"/>
    <p:sldLayoutId id="2147483723" r:id="rId7"/>
    <p:sldLayoutId id="2147483725" r:id="rId8"/>
    <p:sldLayoutId id="2147483726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727" r:id="rId17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00CDAA5-6CB7-40DA-9290-447B55A73D7C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89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001600" y="3841200"/>
            <a:ext cx="5137842" cy="200055"/>
          </a:xfrm>
        </p:spPr>
        <p:txBody>
          <a:bodyPr/>
          <a:lstStyle/>
          <a:p>
            <a:fld id="{404F54D4-8696-41B3-8696-2C19716F107F}" type="datetime1">
              <a:rPr lang="en-GB" smtClean="0"/>
              <a:pPr/>
              <a:t>13/07/2022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2003079" y="3414493"/>
            <a:ext cx="5137842" cy="221599"/>
          </a:xfrm>
        </p:spPr>
        <p:txBody>
          <a:bodyPr/>
          <a:lstStyle/>
          <a:p>
            <a:r>
              <a:rPr lang="en-GB" dirty="0" err="1"/>
              <a:t>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2B156-BE40-491B-AE89-E1C39EB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A22A7-1D43-4EF2-89EA-6A879EB3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CB7-DD2B-4102-86C7-2748AFDE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25A7-9620-4BF7-8CCC-07AEE27B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784FA-0991-401D-B0C6-73F9C0DDC8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B7BC1-21B4-4A49-A907-5CA527D95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4D9E2-743B-47F4-AC8A-4780F5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F82A51-198D-41D3-9A71-872B7728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02EF545-2F1E-46E0-84A2-DBC9822741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75447-4E37-4349-A796-DECC7C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BAD8-7DD2-4C6B-BF57-35BBF9122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B71E03-6A97-459C-B810-8A721C11F5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E3D4-B7C2-4530-A47F-CA38A0AC9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360E21-9715-4599-B934-7123951BF8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3B99-32B9-4433-B40E-E090365C7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24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0DD85E39-FCF3-49C0-927D-6442DF137939}"/>
    </a:ext>
  </a:extLst>
</a:theme>
</file>

<file path=ppt/theme/theme2.xml><?xml version="1.0" encoding="utf-8"?>
<a:theme xmlns:a="http://schemas.openxmlformats.org/drawingml/2006/main" name="1_Office-tema">
  <a:themeElements>
    <a:clrScheme name="Egendefinert 25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23D9FF39-DC6D-4783-8680-06D0C25A273E}"/>
    </a:ext>
  </a:extLst>
</a:theme>
</file>

<file path=ppt/theme/theme3.xml><?xml version="1.0" encoding="utf-8"?>
<a:theme xmlns:a="http://schemas.openxmlformats.org/drawingml/2006/main" name="Red">
  <a:themeElements>
    <a:clrScheme name="Egendefinert 26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7E7C927E-12C4-48C3-A363-9A37D99A1E71}"/>
    </a:ext>
  </a:extLst>
</a:theme>
</file>

<file path=ppt/theme/theme4.xml><?xml version="1.0" encoding="utf-8"?>
<a:theme xmlns:a="http://schemas.openxmlformats.org/drawingml/2006/main" name="Purple">
  <a:themeElements>
    <a:clrScheme name="Egendefinert 27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59BDD43B-AB6F-4745-927F-D6869D73BC51}"/>
    </a:ext>
  </a:extLst>
</a:theme>
</file>

<file path=ppt/theme/theme5.xml><?xml version="1.0" encoding="utf-8"?>
<a:theme xmlns:a="http://schemas.openxmlformats.org/drawingml/2006/main" name="Blue">
  <a:themeElements>
    <a:clrScheme name="Egendefinert 28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9F70CB34-10DC-439B-89EB-3C6E2A328EE1}"/>
    </a:ext>
  </a:extLst>
</a:theme>
</file>

<file path=ppt/theme/theme6.xml><?xml version="1.0" encoding="utf-8"?>
<a:theme xmlns:a="http://schemas.openxmlformats.org/drawingml/2006/main" name="Green">
  <a:themeElements>
    <a:clrScheme name="Egendefinert 2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BB286362-3C54-4BB0-8C59-B347425DD322}"/>
    </a:ext>
  </a:extLst>
</a:theme>
</file>

<file path=ppt/theme/theme7.xml><?xml version="1.0" encoding="utf-8"?>
<a:theme xmlns:a="http://schemas.openxmlformats.org/drawingml/2006/main" name="1_Green">
  <a:themeElements>
    <a:clrScheme name="Egendefinert 3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" id="{7FF16780-9A86-436E-9F92-E2CE21D1ACDA}" vid="{19896B24-30F5-4393-8BD4-9AA50E2438FC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BDE265-0E18-4FCF-BB19-9A5B75220CC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98D4B90-F16A-45FC-BAE5-4114A158F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480D56-2635-4394-A3AA-0048879B9D7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PP_MAL_ENGELSK</Template>
  <TotalTime>3</TotalTime>
  <Words>8</Words>
  <Application>Microsoft Office PowerPoint</Application>
  <PresentationFormat>Egendefinert</PresentationFormat>
  <Paragraphs>8</Paragraphs>
  <Slides>8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Arial</vt:lpstr>
      <vt:lpstr>Calibri</vt:lpstr>
      <vt:lpstr>Office-tema</vt:lpstr>
      <vt:lpstr>1_Office-tema</vt:lpstr>
      <vt:lpstr>Red</vt:lpstr>
      <vt:lpstr>Purple</vt:lpstr>
      <vt:lpstr>Blue</vt:lpstr>
      <vt:lpstr>Green</vt:lpstr>
      <vt:lpstr>1_Green</vt:lpstr>
      <vt:lpstr>Tittel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Loodtz, Ann-Kristin</dc:creator>
  <cp:lastModifiedBy>Loodtz, Ann-Kristin</cp:lastModifiedBy>
  <cp:revision>1</cp:revision>
  <dcterms:created xsi:type="dcterms:W3CDTF">2022-07-13T13:58:15Z</dcterms:created>
  <dcterms:modified xsi:type="dcterms:W3CDTF">2022-07-13T14:01:20Z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