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7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10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781" r:id="rId6"/>
    <p:sldMasterId id="2147483791" r:id="rId7"/>
    <p:sldMasterId id="2147483798" r:id="rId8"/>
    <p:sldMasterId id="2147483804" r:id="rId9"/>
    <p:sldMasterId id="2147483661" r:id="rId10"/>
    <p:sldMasterId id="2147483673" r:id="rId11"/>
    <p:sldMasterId id="2147483685" r:id="rId12"/>
    <p:sldMasterId id="2147483697" r:id="rId13"/>
    <p:sldMasterId id="2147483765" r:id="rId14"/>
  </p:sldMasterIdLst>
  <p:notesMasterIdLst>
    <p:notesMasterId r:id="rId25"/>
  </p:notesMasterIdLst>
  <p:sldIdLst>
    <p:sldId id="289" r:id="rId15"/>
    <p:sldId id="300" r:id="rId16"/>
    <p:sldId id="292" r:id="rId17"/>
    <p:sldId id="301" r:id="rId18"/>
    <p:sldId id="306" r:id="rId19"/>
    <p:sldId id="302" r:id="rId20"/>
    <p:sldId id="303" r:id="rId21"/>
    <p:sldId id="304" r:id="rId22"/>
    <p:sldId id="305" r:id="rId23"/>
    <p:sldId id="307" r:id="rId24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6B7"/>
    <a:srgbClr val="FAF7FD"/>
    <a:srgbClr val="DEB7E6"/>
    <a:srgbClr val="97DDBA"/>
    <a:srgbClr val="BBE8D1"/>
    <a:srgbClr val="F1FAF4"/>
    <a:srgbClr val="F3F9FF"/>
    <a:srgbClr val="B1D1F2"/>
    <a:srgbClr val="8EBDEC"/>
    <a:srgbClr val="602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01A7A6-B337-46B6-97CA-2DF73FEDB485}" v="1" dt="2025-05-20T10:30:2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lk, Jørgen" userId="55f49793-6c92-4caf-bc92-5bcf554a0f26" providerId="ADAL" clId="{9A01A7A6-B337-46B6-97CA-2DF73FEDB485}"/>
    <pc:docChg chg="modSld">
      <pc:chgData name="Falk, Jørgen" userId="55f49793-6c92-4caf-bc92-5bcf554a0f26" providerId="ADAL" clId="{9A01A7A6-B337-46B6-97CA-2DF73FEDB485}" dt="2025-05-20T10:31:42.822" v="16" actId="27918"/>
      <pc:docMkLst>
        <pc:docMk/>
      </pc:docMkLst>
      <pc:sldChg chg="addSp delSp modSp mod">
        <pc:chgData name="Falk, Jørgen" userId="55f49793-6c92-4caf-bc92-5bcf554a0f26" providerId="ADAL" clId="{9A01A7A6-B337-46B6-97CA-2DF73FEDB485}" dt="2025-05-20T10:31:42.822" v="16" actId="27918"/>
        <pc:sldMkLst>
          <pc:docMk/>
          <pc:sldMk cId="1221881548" sldId="301"/>
        </pc:sldMkLst>
        <pc:spChg chg="del">
          <ac:chgData name="Falk, Jørgen" userId="55f49793-6c92-4caf-bc92-5bcf554a0f26" providerId="ADAL" clId="{9A01A7A6-B337-46B6-97CA-2DF73FEDB485}" dt="2025-05-20T10:30:27.912" v="1" actId="1957"/>
          <ac:spMkLst>
            <pc:docMk/>
            <pc:sldMk cId="1221881548" sldId="301"/>
            <ac:spMk id="3" creationId="{55D8F47D-81E4-381A-F51B-1F04C035A30F}"/>
          </ac:spMkLst>
        </pc:spChg>
        <pc:graphicFrameChg chg="add mod">
          <ac:chgData name="Falk, Jørgen" userId="55f49793-6c92-4caf-bc92-5bcf554a0f26" providerId="ADAL" clId="{9A01A7A6-B337-46B6-97CA-2DF73FEDB485}" dt="2025-05-20T10:30:27.912" v="1" actId="1957"/>
          <ac:graphicFrameMkLst>
            <pc:docMk/>
            <pc:sldMk cId="1221881548" sldId="301"/>
            <ac:graphicFrameMk id="6" creationId="{D30145CD-0C00-FF24-CC27-DCD96C587D9E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'Ark1'!$B$1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F-4D7E-8CFB-3149173A0AC2}"/>
            </c:ext>
          </c:extLst>
        </c:ser>
        <c:ser>
          <c:idx val="1"/>
          <c:order val="1"/>
          <c:tx>
            <c:strRef>
              <c:f>'Ark1'!$C$1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F-4D7E-8CFB-3149173A0AC2}"/>
            </c:ext>
          </c:extLst>
        </c:ser>
        <c:ser>
          <c:idx val="2"/>
          <c:order val="2"/>
          <c:tx>
            <c:strRef>
              <c:f>'Ark1'!$D$1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FF-4D7E-8CFB-3149173A0AC2}"/>
            </c:ext>
          </c:extLst>
        </c:ser>
        <c:ser>
          <c:idx val="3"/>
          <c:order val="3"/>
          <c:tx>
            <c:strRef>
              <c:f>'Ark1'!$E$1</c:f>
              <c:strCache>
                <c:ptCount val="1"/>
                <c:pt idx="0">
                  <c:v>Serie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'Ark1'!$E$2:$E$5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FF-4D7E-8CFB-3149173A0AC2}"/>
            </c:ext>
          </c:extLst>
        </c:ser>
        <c:ser>
          <c:idx val="4"/>
          <c:order val="4"/>
          <c:tx>
            <c:strRef>
              <c:f>'Ark1'!$F$1</c:f>
              <c:strCache>
                <c:ptCount val="1"/>
                <c:pt idx="0">
                  <c:v>Serie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'Ark1'!$F$2:$F$5</c:f>
              <c:numCache>
                <c:formatCode>General</c:formatCode>
                <c:ptCount val="4"/>
                <c:pt idx="0">
                  <c:v>7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FF-4D7E-8CFB-3149173A0AC2}"/>
            </c:ext>
          </c:extLst>
        </c:ser>
        <c:ser>
          <c:idx val="5"/>
          <c:order val="5"/>
          <c:tx>
            <c:strRef>
              <c:f>'Ark1'!$G$1</c:f>
              <c:strCache>
                <c:ptCount val="1"/>
                <c:pt idx="0">
                  <c:v>Serie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'Ark1'!$A$2:$A$5</c:f>
              <c:strCache>
                <c:ptCount val="4"/>
                <c:pt idx="0">
                  <c:v>Kategori 1</c:v>
                </c:pt>
                <c:pt idx="1">
                  <c:v>Kategori 2</c:v>
                </c:pt>
                <c:pt idx="2">
                  <c:v>Kategori 3</c:v>
                </c:pt>
                <c:pt idx="3">
                  <c:v>Kategori 4</c:v>
                </c:pt>
              </c:strCache>
            </c:strRef>
          </c:cat>
          <c:val>
            <c:numRef>
              <c:f>'Ark1'!$G$2:$G$5</c:f>
              <c:numCache>
                <c:formatCode>General</c:formatCode>
                <c:ptCount val="4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AFF-4D7E-8CFB-3149173A0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016112"/>
        <c:axId val="559018992"/>
      </c:barChart>
      <c:catAx>
        <c:axId val="55901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59018992"/>
        <c:crosses val="autoZero"/>
        <c:auto val="1"/>
        <c:lblAlgn val="ctr"/>
        <c:lblOffset val="100"/>
        <c:noMultiLvlLbl val="0"/>
      </c:catAx>
      <c:valAx>
        <c:axId val="55901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559016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20.05.2025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9961" y="0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23D3014F-3029-2FFB-A5C7-C4B6C86D9FC5}"/>
              </a:ext>
            </a:extLst>
          </p:cNvPr>
          <p:cNvSpPr/>
          <p:nvPr userDrawn="1"/>
        </p:nvSpPr>
        <p:spPr>
          <a:xfrm>
            <a:off x="0" y="0"/>
            <a:ext cx="3312826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 dirty="0"/>
              <a:t>Klikk på ikonet for å legge til et bilde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130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49705"/>
            <a:ext cx="2949178" cy="10938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49706"/>
            <a:ext cx="4629150" cy="3947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14528"/>
            <a:ext cx="2949178" cy="11289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475488"/>
            <a:ext cx="4629150" cy="392165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6832574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434715"/>
            <a:ext cx="2949178" cy="110881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434716"/>
            <a:ext cx="4629150" cy="396243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324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4435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4218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5476240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742644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38216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65184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6701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465959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028234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5580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464277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1476327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2874943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97747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159243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0263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27C4A294-31AE-59F3-390D-EF51198FF5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92843721-6C3D-2545-475E-FC3AD331171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4BA27DF5-7B01-D435-4A1D-909A30291D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140579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1587840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53453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1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DC0F11F6-E8AF-8158-D57D-15336762822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79749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innhold 2">
            <a:extLst>
              <a:ext uri="{FF2B5EF4-FFF2-40B4-BE49-F238E27FC236}">
                <a16:creationId xmlns:a16="http://schemas.microsoft.com/office/drawing/2014/main" id="{D78B2751-BBC2-233E-0670-F9D966733FE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930847" y="1369642"/>
            <a:ext cx="2584502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29484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2">
            <a:extLst>
              <a:ext uri="{FF2B5EF4-FFF2-40B4-BE49-F238E27FC236}">
                <a16:creationId xmlns:a16="http://schemas.microsoft.com/office/drawing/2014/main" id="{BBF02C50-FE8C-E360-BE3C-238D985AE5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3" name="Tittel 1">
            <a:extLst>
              <a:ext uri="{FF2B5EF4-FFF2-40B4-BE49-F238E27FC236}">
                <a16:creationId xmlns:a16="http://schemas.microsoft.com/office/drawing/2014/main" id="{8EA8AF26-5297-77BB-2046-7338B565A66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83002548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6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5" Type="http://schemas.openxmlformats.org/officeDocument/2006/relationships/theme" Target="../theme/theme11.xml"/><Relationship Id="rId4" Type="http://schemas.openxmlformats.org/officeDocument/2006/relationships/slideLayout" Target="../slideLayouts/slideLayout6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52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5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1" r:id="rId3"/>
    <p:sldLayoutId id="2147483650" r:id="rId4"/>
    <p:sldLayoutId id="2147483652" r:id="rId5"/>
    <p:sldLayoutId id="2147483775" r:id="rId6"/>
    <p:sldLayoutId id="2147483776" r:id="rId7"/>
    <p:sldLayoutId id="2147483654" r:id="rId8"/>
    <p:sldLayoutId id="2147483655" r:id="rId9"/>
    <p:sldLayoutId id="2147483774" r:id="rId10"/>
    <p:sldLayoutId id="2147483763" r:id="rId11"/>
    <p:sldLayoutId id="2147483770" r:id="rId12"/>
    <p:sldLayoutId id="2147483764" r:id="rId13"/>
    <p:sldLayoutId id="2147483777" r:id="rId14"/>
    <p:sldLayoutId id="2147483769" r:id="rId15"/>
    <p:sldLayoutId id="2147483771" r:id="rId16"/>
    <p:sldLayoutId id="2147483772" r:id="rId17"/>
    <p:sldLayoutId id="2147483656" r:id="rId18"/>
    <p:sldLayoutId id="2147483657" r:id="rId1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705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80" r:id="rId2"/>
    <p:sldLayoutId id="2147483773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5" r:id="rId3"/>
    <p:sldLayoutId id="2147483757" r:id="rId4"/>
    <p:sldLayoutId id="2147483779" r:id="rId5"/>
    <p:sldLayoutId id="2147483758" r:id="rId6"/>
    <p:sldLayoutId id="2147483759" r:id="rId7"/>
    <p:sldLayoutId id="2147483760" r:id="rId8"/>
    <p:sldLayoutId id="2147483761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8EBD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26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85" r:id="rId2"/>
    <p:sldLayoutId id="2147483786" r:id="rId3"/>
    <p:sldLayoutId id="2147483787" r:id="rId4"/>
    <p:sldLayoutId id="2147483789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97D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75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DEB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12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rgbClr val="F7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1255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2" r:id="rId2"/>
    <p:sldLayoutId id="2147483669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6027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93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20.05.2025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006B5-7BC9-5CF1-E696-C7CB1F92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609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B5E891-3E6B-3830-3452-A32CD383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E61FD3-90C0-3DF2-1A8F-6674A89A3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82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74F8AD-4592-A8D2-E937-8F8A4DDC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9B7D18A-042B-AE84-8BFF-02095D74D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972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C370D8E-3A17-B495-1573-E55F9EF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6" name="Plassholder for innhold 5">
            <a:extLst>
              <a:ext uri="{FF2B5EF4-FFF2-40B4-BE49-F238E27FC236}">
                <a16:creationId xmlns:a16="http://schemas.microsoft.com/office/drawing/2014/main" id="{D30145CD-0C00-FF24-CC27-DCD96C587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86785"/>
              </p:ext>
            </p:extLst>
          </p:nvPr>
        </p:nvGraphicFramePr>
        <p:xfrm>
          <a:off x="628650" y="1370013"/>
          <a:ext cx="7886700" cy="3041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188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E9C74DE-5648-A9EC-8045-E7BD85BC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9CC3FA9-64AB-FAB0-DDFC-880A9FB32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708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bilde 1">
            <a:extLst>
              <a:ext uri="{FF2B5EF4-FFF2-40B4-BE49-F238E27FC236}">
                <a16:creationId xmlns:a16="http://schemas.microsoft.com/office/drawing/2014/main" id="{B1733445-B300-6F29-FAE0-ABF115041D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91B6D51E-C5A9-E1EF-2353-30F15265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C7776E1-60F7-FCC3-52B3-8E9F78F0C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98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BEB01D-4067-681F-E839-B095B7C8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292E9A3-FFDB-3635-402D-6B55695F22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7FE3D8F-8BF0-CCD0-AD07-8E77C77D210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A20169BB-EABC-C030-3432-BBC13EF39CA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3191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7F1E7D-40AA-E35A-2D1B-F1D722FB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369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F451DB-ABE9-4E7D-B8FF-6F856E7A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0339135"/>
      </p:ext>
    </p:extLst>
  </p:cSld>
  <p:clrMapOvr>
    <a:masterClrMapping/>
  </p:clrMapOvr>
</p:sld>
</file>

<file path=ppt/theme/theme1.xml><?xml version="1.0" encoding="utf-8"?>
<a:theme xmlns:a="http://schemas.openxmlformats.org/drawingml/2006/main" name="Bergen kommune hovedmal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5BCFB59B-848E-4F4E-99D0-7C6B66BA6DB2}"/>
    </a:ext>
  </a:extLst>
</a:theme>
</file>

<file path=ppt/theme/theme10.xml><?xml version="1.0" encoding="utf-8"?>
<a:theme xmlns:a="http://schemas.openxmlformats.org/drawingml/2006/main" name="Bk grønn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433DD697-DD0D-4D37-B3CF-EDB465B40262}"/>
    </a:ext>
  </a:extLst>
</a:theme>
</file>

<file path=ppt/theme/theme11.xml><?xml version="1.0" encoding="utf-8"?>
<a:theme xmlns:a="http://schemas.openxmlformats.org/drawingml/2006/main" name="Svart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BA94B1C-3CD5-4BBE-A815-C6234252781A}"/>
    </a:ext>
  </a:extLst>
</a:theme>
</file>

<file path=ppt/theme/theme1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rgen kommune grå bunn">
  <a:themeElements>
    <a:clrScheme name="Bergen kommune hovedfarger">
      <a:dk1>
        <a:srgbClr val="000000"/>
      </a:dk1>
      <a:lt1>
        <a:srgbClr val="FFFFFF"/>
      </a:lt1>
      <a:dk2>
        <a:srgbClr val="333333"/>
      </a:dk2>
      <a:lt2>
        <a:srgbClr val="FFFF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3.xml><?xml version="1.0" encoding="utf-8"?>
<a:theme xmlns:a="http://schemas.openxmlformats.org/drawingml/2006/main" name="Bk blå grafikk">
  <a:themeElements>
    <a:clrScheme name="Bk blå grafikk">
      <a:dk1>
        <a:srgbClr val="000000"/>
      </a:dk1>
      <a:lt1>
        <a:srgbClr val="FFFFFF"/>
      </a:lt1>
      <a:dk2>
        <a:srgbClr val="242424"/>
      </a:dk2>
      <a:lt2>
        <a:srgbClr val="F3F9FF"/>
      </a:lt2>
      <a:accent1>
        <a:srgbClr val="154A7E"/>
      </a:accent1>
      <a:accent2>
        <a:srgbClr val="4794DF"/>
      </a:accent2>
      <a:accent3>
        <a:srgbClr val="0A4C2B"/>
      </a:accent3>
      <a:accent4>
        <a:srgbClr val="18A55E"/>
      </a:accent4>
      <a:accent5>
        <a:srgbClr val="682977"/>
      </a:accent5>
      <a:accent6>
        <a:srgbClr val="BE73CE"/>
      </a:accent6>
      <a:hlink>
        <a:srgbClr val="B38900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4.xml><?xml version="1.0" encoding="utf-8"?>
<a:theme xmlns:a="http://schemas.openxmlformats.org/drawingml/2006/main" name="Bk grønn grafikk">
  <a:themeElements>
    <a:clrScheme name="Bk grønn grafikk">
      <a:dk1>
        <a:srgbClr val="000000"/>
      </a:dk1>
      <a:lt1>
        <a:srgbClr val="FFFFFF"/>
      </a:lt1>
      <a:dk2>
        <a:srgbClr val="242424"/>
      </a:dk2>
      <a:lt2>
        <a:srgbClr val="F1FAF4"/>
      </a:lt2>
      <a:accent1>
        <a:srgbClr val="094327"/>
      </a:accent1>
      <a:accent2>
        <a:srgbClr val="30A16C"/>
      </a:accent2>
      <a:accent3>
        <a:srgbClr val="602772"/>
      </a:accent3>
      <a:accent4>
        <a:srgbClr val="BA6CCD"/>
      </a:accent4>
      <a:accent5>
        <a:srgbClr val="242424"/>
      </a:accent5>
      <a:accent6>
        <a:srgbClr val="DC1E23"/>
      </a:accent6>
      <a:hlink>
        <a:srgbClr val="134271"/>
      </a:hlink>
      <a:folHlink>
        <a:srgbClr val="B389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5.xml><?xml version="1.0" encoding="utf-8"?>
<a:theme xmlns:a="http://schemas.openxmlformats.org/drawingml/2006/main" name="Bk lilla grafikk">
  <a:themeElements>
    <a:clrScheme name="Bk lilla grafikk">
      <a:dk1>
        <a:srgbClr val="000000"/>
      </a:dk1>
      <a:lt1>
        <a:srgbClr val="FFFFFF"/>
      </a:lt1>
      <a:dk2>
        <a:srgbClr val="242424"/>
      </a:dk2>
      <a:lt2>
        <a:srgbClr val="FAF7FD"/>
      </a:lt2>
      <a:accent1>
        <a:srgbClr val="602772"/>
      </a:accent1>
      <a:accent2>
        <a:srgbClr val="BA6CCD"/>
      </a:accent2>
      <a:accent3>
        <a:srgbClr val="242424"/>
      </a:accent3>
      <a:accent4>
        <a:srgbClr val="DC1E23"/>
      </a:accent4>
      <a:accent5>
        <a:srgbClr val="510B0D"/>
      </a:accent5>
      <a:accent6>
        <a:srgbClr val="BA8716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6.xml><?xml version="1.0" encoding="utf-8"?>
<a:theme xmlns:a="http://schemas.openxmlformats.org/drawingml/2006/main" name="Bk rød og gull grafikk">
  <a:themeElements>
    <a:clrScheme name="Bk rød og gull grafikk">
      <a:dk1>
        <a:srgbClr val="000000"/>
      </a:dk1>
      <a:lt1>
        <a:srgbClr val="FFFFFF"/>
      </a:lt1>
      <a:dk2>
        <a:srgbClr val="242424"/>
      </a:dk2>
      <a:lt2>
        <a:srgbClr val="FEF9EB"/>
      </a:lt2>
      <a:accent1>
        <a:srgbClr val="DC1E23"/>
      </a:accent1>
      <a:accent2>
        <a:srgbClr val="510B0D"/>
      </a:accent2>
      <a:accent3>
        <a:srgbClr val="BA8716"/>
      </a:accent3>
      <a:accent4>
        <a:srgbClr val="134271"/>
      </a:accent4>
      <a:accent5>
        <a:srgbClr val="408FDD"/>
      </a:accent5>
      <a:accent6>
        <a:srgbClr val="094327"/>
      </a:accent6>
      <a:hlink>
        <a:srgbClr val="134271"/>
      </a:hlink>
      <a:folHlink>
        <a:srgbClr val="DC1E2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F7BFC94-D88C-4E78-AF3D-A77A9ECA80AF}"/>
    </a:ext>
  </a:extLst>
</a:theme>
</file>

<file path=ppt/theme/theme7.xml><?xml version="1.0" encoding="utf-8"?>
<a:theme xmlns:a="http://schemas.openxmlformats.org/drawingml/2006/main" name="Bk rød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E931510E-B776-4653-B449-A3EC2CF80B34}"/>
    </a:ext>
  </a:extLst>
</a:theme>
</file>

<file path=ppt/theme/theme8.xml><?xml version="1.0" encoding="utf-8"?>
<a:theme xmlns:a="http://schemas.openxmlformats.org/drawingml/2006/main" name="Bk lilla">
  <a:themeElements>
    <a:clrScheme name="Bk hovedfarger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D8269FEC-89E6-4E9E-B484-2024A24E547C}"/>
    </a:ext>
  </a:extLst>
</a:theme>
</file>

<file path=ppt/theme/theme9.xml><?xml version="1.0" encoding="utf-8"?>
<a:theme xmlns:a="http://schemas.openxmlformats.org/drawingml/2006/main" name="Bk blå">
  <a:themeElements>
    <a:clrScheme name="Egendefinert 44">
      <a:dk1>
        <a:srgbClr val="000000"/>
      </a:dk1>
      <a:lt1>
        <a:srgbClr val="FFFFFF"/>
      </a:lt1>
      <a:dk2>
        <a:srgbClr val="333333"/>
      </a:dk2>
      <a:lt2>
        <a:srgbClr val="F3F9FF"/>
      </a:lt2>
      <a:accent1>
        <a:srgbClr val="DC1E23"/>
      </a:accent1>
      <a:accent2>
        <a:srgbClr val="F7E6B7"/>
      </a:accent2>
      <a:accent3>
        <a:srgbClr val="134271"/>
      </a:accent3>
      <a:accent4>
        <a:srgbClr val="408FDD"/>
      </a:accent4>
      <a:accent5>
        <a:srgbClr val="094327"/>
      </a:accent5>
      <a:accent6>
        <a:srgbClr val="30A16C"/>
      </a:accent6>
      <a:hlink>
        <a:srgbClr val="602772"/>
      </a:hlink>
      <a:folHlink>
        <a:srgbClr val="BA87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.pptx" id="{367DE91C-F642-426D-AE75-747AB680FCA1}" vid="{BF31B77D-D923-466F-AB46-F8563A7B69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d41caaa9-a41a-4e0f-9bf6-05cd1f48d271}" enabled="0" method="" siteId="{d41caaa9-a41a-4e0f-9bf6-05cd1f48d27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220</TotalTime>
  <Words>3</Words>
  <Application>Microsoft Office PowerPoint</Application>
  <PresentationFormat>Egendefinert</PresentationFormat>
  <Paragraphs>3</Paragraphs>
  <Slides>10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11</vt:i4>
      </vt:variant>
      <vt:variant>
        <vt:lpstr>Lysbildetitler</vt:lpstr>
      </vt:variant>
      <vt:variant>
        <vt:i4>10</vt:i4>
      </vt:variant>
    </vt:vector>
  </HeadingPairs>
  <TitlesOfParts>
    <vt:vector size="23" baseType="lpstr">
      <vt:lpstr>Arial</vt:lpstr>
      <vt:lpstr>Calibri</vt:lpstr>
      <vt:lpstr>Bergen kommune hovedmal</vt:lpstr>
      <vt:lpstr>Bergen kommune grå bunn</vt:lpstr>
      <vt:lpstr>Bk blå grafikk</vt:lpstr>
      <vt:lpstr>Bk grønn grafikk</vt:lpstr>
      <vt:lpstr>Bk lilla grafikk</vt:lpstr>
      <vt:lpstr>Bk rød og gull grafikk</vt:lpstr>
      <vt:lpstr>Bk rød</vt:lpstr>
      <vt:lpstr>Bk lilla</vt:lpstr>
      <vt:lpstr>Bk blå</vt:lpstr>
      <vt:lpstr>Bk 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Falk, Jørgen</cp:lastModifiedBy>
  <cp:revision>5</cp:revision>
  <dcterms:created xsi:type="dcterms:W3CDTF">2024-07-18T12:49:46Z</dcterms:created>
  <dcterms:modified xsi:type="dcterms:W3CDTF">2025-05-20T10:31:50Z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