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7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661" r:id="rId5"/>
    <p:sldMasterId id="2147483830" r:id="rId6"/>
    <p:sldMasterId id="2147483795" r:id="rId7"/>
    <p:sldMasterId id="2147483802" r:id="rId8"/>
    <p:sldMasterId id="2147483809" r:id="rId9"/>
    <p:sldMasterId id="2147483816" r:id="rId10"/>
    <p:sldMasterId id="2147483823" r:id="rId11"/>
  </p:sldMasterIdLst>
  <p:notesMasterIdLst>
    <p:notesMasterId r:id="rId26"/>
  </p:notesMasterIdLst>
  <p:sldIdLst>
    <p:sldId id="276" r:id="rId12"/>
    <p:sldId id="267" r:id="rId13"/>
    <p:sldId id="263" r:id="rId14"/>
    <p:sldId id="264" r:id="rId15"/>
    <p:sldId id="266" r:id="rId16"/>
    <p:sldId id="257" r:id="rId17"/>
    <p:sldId id="258" r:id="rId18"/>
    <p:sldId id="269" r:id="rId19"/>
    <p:sldId id="268" r:id="rId20"/>
    <p:sldId id="277" r:id="rId21"/>
    <p:sldId id="273" r:id="rId22"/>
    <p:sldId id="274" r:id="rId23"/>
    <p:sldId id="271" r:id="rId24"/>
    <p:sldId id="272" r:id="rId25"/>
  </p:sldIdLst>
  <p:sldSz cx="6858000" cy="9906000" type="A4"/>
  <p:notesSz cx="6669088" cy="9753600"/>
  <p:defaultTextStyle>
    <a:defPPr>
      <a:defRPr lang="en-US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1"/>
    <a:srgbClr val="117845"/>
    <a:srgbClr val="F6F6F6"/>
    <a:srgbClr val="DC1E23"/>
    <a:srgbClr val="FFFFFF"/>
    <a:srgbClr val="428527"/>
    <a:srgbClr val="42858B"/>
    <a:srgbClr val="164B81"/>
    <a:srgbClr val="702C80"/>
    <a:srgbClr val="BF9D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35" d="100"/>
          <a:sy n="35" d="100"/>
        </p:scale>
        <p:origin x="21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07.07.2023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219200"/>
            <a:ext cx="227806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ød strek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accent1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pbilde og tekst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21022" y="0"/>
            <a:ext cx="6931572" cy="4559147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35ABB598-32C2-4A4C-A199-D1C8EA8F549E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524038" y="4782207"/>
            <a:ext cx="5915024" cy="2801934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284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strek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67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sp>
        <p:nvSpPr>
          <p:cNvPr id="4" name="Tittel 1">
            <a:extLst>
              <a:ext uri="{FF2B5EF4-FFF2-40B4-BE49-F238E27FC236}">
                <a16:creationId xmlns:a16="http://schemas.microsoft.com/office/drawing/2014/main" id="{59B3953B-6278-13E9-70E1-0C6AA178EC29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9D49D02-5841-D31F-2ED3-FAD41B05DF79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5FAB8B2C-886C-40EE-257C-190694279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7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strek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0A57B7-8CCF-1435-FA90-ECA0E8F1610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90A8843-7C55-BC1B-E089-DE68863ADEF6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6" name="Plassholder for tekst 2">
            <a:extLst>
              <a:ext uri="{FF2B5EF4-FFF2-40B4-BE49-F238E27FC236}">
                <a16:creationId xmlns:a16="http://schemas.microsoft.com/office/drawing/2014/main" id="{D53BE2D4-581F-1993-0666-AF97647D406F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70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7" name="Bilde 6" descr="Et bilde som inneholder tekst&#10;&#10;Automatisk generert beskrivelse">
            <a:extLst>
              <a:ext uri="{FF2B5EF4-FFF2-40B4-BE49-F238E27FC236}">
                <a16:creationId xmlns:a16="http://schemas.microsoft.com/office/drawing/2014/main" id="{B7BD7698-5AE0-F939-04EB-B0BF71BD9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7019365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89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strek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08B7A5B-6DE3-F141-1A94-916A13DA0CF5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70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6" name="Bilde 5" descr="Et bilde som inneholder tekst&#10;&#10;Automatisk generert beskrivelse">
            <a:extLst>
              <a:ext uri="{FF2B5EF4-FFF2-40B4-BE49-F238E27FC236}">
                <a16:creationId xmlns:a16="http://schemas.microsoft.com/office/drawing/2014/main" id="{94221C98-B0B0-DCC9-7CDC-34620CEAEC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7019365"/>
            <a:ext cx="1759488" cy="2380810"/>
          </a:xfrm>
          <a:prstGeom prst="rect">
            <a:avLst/>
          </a:prstGeom>
        </p:spPr>
      </p:pic>
      <p:sp>
        <p:nvSpPr>
          <p:cNvPr id="8" name="Tittel 1">
            <a:extLst>
              <a:ext uri="{FF2B5EF4-FFF2-40B4-BE49-F238E27FC236}">
                <a16:creationId xmlns:a16="http://schemas.microsoft.com/office/drawing/2014/main" id="{9B5B5124-114D-D554-0924-A76DDFC55570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7251B19E-5120-136A-48D9-EE141307BDC6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</p:spTree>
    <p:extLst>
      <p:ext uri="{BB962C8B-B14F-4D97-AF65-F5344CB8AC3E}">
        <p14:creationId xmlns:p14="http://schemas.microsoft.com/office/powerpoint/2010/main" val="2016791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strek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1146FA-D67D-4C7D-A08A-495857CFA1C0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accent6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F6FFE3E6-F121-EF1F-0D5C-3326A72EAE7F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4" name="Plassholder for tekst 2">
            <a:extLst>
              <a:ext uri="{FF2B5EF4-FFF2-40B4-BE49-F238E27FC236}">
                <a16:creationId xmlns:a16="http://schemas.microsoft.com/office/drawing/2014/main" id="{35E8910E-6E75-AA7C-ED75-1A21CF9A078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677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F41BFD0E-11CB-8AF5-3086-9DC190B05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7019365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73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strek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2">
            <a:extLst>
              <a:ext uri="{FF2B5EF4-FFF2-40B4-BE49-F238E27FC236}">
                <a16:creationId xmlns:a16="http://schemas.microsoft.com/office/drawing/2014/main" id="{80F22AF0-01D0-D426-B29C-5DFC8F704128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65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8CFE86C9-09C8-CF3E-0587-A48DCA286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59B06601-148B-395B-DD89-7F8F4C68577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4C07D7A-2618-DE50-B405-3D994D2F3FBC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</p:spTree>
    <p:extLst>
      <p:ext uri="{BB962C8B-B14F-4D97-AF65-F5344CB8AC3E}">
        <p14:creationId xmlns:p14="http://schemas.microsoft.com/office/powerpoint/2010/main" val="1013019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og gull - grå bakgru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ekst 2">
            <a:extLst>
              <a:ext uri="{FF2B5EF4-FFF2-40B4-BE49-F238E27FC236}">
                <a16:creationId xmlns:a16="http://schemas.microsoft.com/office/drawing/2014/main" id="{80F22AF0-01D0-D426-B29C-5DFC8F704128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126743"/>
            <a:ext cx="5915024" cy="465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8CFE86C9-09C8-CF3E-0587-A48DCA286B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59B06601-148B-395B-DD89-7F8F4C685771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6858000" cy="16816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51453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4C07D7A-2618-DE50-B405-3D994D2F3FBC}"/>
              </a:ext>
            </a:extLst>
          </p:cNvPr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</p:spTree>
    <p:extLst>
      <p:ext uri="{BB962C8B-B14F-4D97-AF65-F5344CB8AC3E}">
        <p14:creationId xmlns:p14="http://schemas.microsoft.com/office/powerpoint/2010/main" val="3399644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ød standard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637731"/>
            <a:ext cx="5915024" cy="475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0"/>
            <a:r>
              <a:rPr lang="nb-NO" dirty="0"/>
              <a:t>(ikke legg bilder på rød bakgrunn)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77234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å strek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accent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70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k - tittel, bilde, to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13309"/>
            <a:ext cx="5915024" cy="130003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465A-29D5-4C74-83F3-76154C692D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613339"/>
            <a:ext cx="6858000" cy="3181549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illustrasjon</a:t>
            </a:r>
            <a:r>
              <a:rPr lang="en-GB" dirty="0"/>
              <a:t> </a:t>
            </a:r>
          </a:p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(</a:t>
            </a:r>
            <a:r>
              <a:rPr lang="en-GB" dirty="0" err="1"/>
              <a:t>helst</a:t>
            </a:r>
            <a:r>
              <a:rPr lang="en-GB" dirty="0"/>
              <a:t> </a:t>
            </a:r>
            <a:r>
              <a:rPr lang="en-GB" dirty="0" err="1"/>
              <a:t>svart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hvit</a:t>
            </a:r>
            <a:r>
              <a:rPr lang="en-GB" dirty="0"/>
              <a:t> </a:t>
            </a:r>
            <a:r>
              <a:rPr lang="en-GB" dirty="0" err="1"/>
              <a:t>illustrasjon</a:t>
            </a:r>
            <a:r>
              <a:rPr lang="en-GB" dirty="0"/>
              <a:t>. Ikke </a:t>
            </a:r>
            <a:r>
              <a:rPr lang="en-GB" dirty="0" err="1"/>
              <a:t>legg</a:t>
            </a:r>
            <a:r>
              <a:rPr lang="en-GB" dirty="0"/>
              <a:t> </a:t>
            </a:r>
            <a:r>
              <a:rPr lang="en-GB" dirty="0" err="1"/>
              <a:t>bilder</a:t>
            </a:r>
            <a:r>
              <a:rPr lang="en-GB" dirty="0"/>
              <a:t> på </a:t>
            </a:r>
            <a:r>
              <a:rPr lang="en-GB" dirty="0" err="1"/>
              <a:t>rød</a:t>
            </a:r>
            <a:r>
              <a:rPr lang="en-GB" dirty="0"/>
              <a:t> </a:t>
            </a:r>
            <a:r>
              <a:rPr lang="en-GB" dirty="0" err="1"/>
              <a:t>bakgrunn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EEA4446D-1962-419E-A8F0-C4DFB7F54F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5111112"/>
            <a:ext cx="5915024" cy="2283835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885681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42043" y="0"/>
            <a:ext cx="6942083" cy="455914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illustrasjon</a:t>
            </a:r>
            <a:r>
              <a:rPr lang="en-GB" dirty="0"/>
              <a:t> </a:t>
            </a:r>
          </a:p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(</a:t>
            </a:r>
            <a:r>
              <a:rPr lang="en-GB" dirty="0" err="1"/>
              <a:t>helst</a:t>
            </a:r>
            <a:r>
              <a:rPr lang="en-GB" dirty="0"/>
              <a:t> </a:t>
            </a:r>
            <a:r>
              <a:rPr lang="en-GB" dirty="0" err="1"/>
              <a:t>svart</a:t>
            </a:r>
            <a:r>
              <a:rPr lang="en-GB" dirty="0"/>
              <a:t>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hvit</a:t>
            </a:r>
            <a:r>
              <a:rPr lang="en-GB" dirty="0"/>
              <a:t> </a:t>
            </a:r>
            <a:r>
              <a:rPr lang="en-GB" dirty="0" err="1"/>
              <a:t>illustrasjon</a:t>
            </a:r>
            <a:r>
              <a:rPr lang="en-GB" dirty="0"/>
              <a:t>. Ikke </a:t>
            </a:r>
            <a:r>
              <a:rPr lang="en-GB" dirty="0" err="1"/>
              <a:t>legg</a:t>
            </a:r>
            <a:r>
              <a:rPr lang="en-GB" dirty="0"/>
              <a:t> </a:t>
            </a:r>
            <a:r>
              <a:rPr lang="en-GB" dirty="0" err="1"/>
              <a:t>bilder</a:t>
            </a:r>
            <a:r>
              <a:rPr lang="en-GB" dirty="0"/>
              <a:t> på </a:t>
            </a:r>
            <a:r>
              <a:rPr lang="en-GB" dirty="0" err="1"/>
              <a:t>rød</a:t>
            </a:r>
            <a:r>
              <a:rPr lang="en-GB" dirty="0"/>
              <a:t> </a:t>
            </a:r>
            <a:r>
              <a:rPr lang="en-GB" dirty="0" err="1"/>
              <a:t>bakgrunn</a:t>
            </a:r>
            <a:r>
              <a:rPr lang="en-GB" dirty="0"/>
              <a:t>)</a:t>
            </a:r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8734A692-C41F-45F2-B879-F520C9869672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782208"/>
            <a:ext cx="5915024" cy="2559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57267" indent="0">
              <a:buNone/>
              <a:defRPr sz="1700">
                <a:solidFill>
                  <a:schemeClr val="bg1"/>
                </a:solidFill>
              </a:defRPr>
            </a:lvl2pPr>
            <a:lvl3pPr marL="514533" indent="0">
              <a:buNone/>
              <a:defRPr sz="1400">
                <a:solidFill>
                  <a:schemeClr val="bg1"/>
                </a:solidFill>
              </a:defRPr>
            </a:lvl3pPr>
            <a:lvl4pPr marL="771800" indent="0">
              <a:buNone/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398371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nb-NO" dirty="0"/>
              <a:t>Klikk for å legge tittel</a:t>
            </a:r>
            <a:br>
              <a:rPr lang="nb-NO" dirty="0"/>
            </a:br>
            <a:r>
              <a:rPr lang="nb-NO" dirty="0"/>
              <a:t>En eller flere linjer</a:t>
            </a:r>
          </a:p>
        </p:txBody>
      </p:sp>
    </p:spTree>
    <p:extLst>
      <p:ext uri="{BB962C8B-B14F-4D97-AF65-F5344CB8AC3E}">
        <p14:creationId xmlns:p14="http://schemas.microsoft.com/office/powerpoint/2010/main" val="1501858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951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standard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637731"/>
            <a:ext cx="5915024" cy="465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0771247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Rik - tittel, bilde, to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13309"/>
            <a:ext cx="5915024" cy="130003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465A-29D5-4C74-83F3-76154C692D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613339"/>
            <a:ext cx="6858000" cy="3339661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EEA4446D-1962-419E-A8F0-C4DFB7F54F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685403" y="5300306"/>
            <a:ext cx="5915024" cy="2095578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157355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42043" y="0"/>
            <a:ext cx="6942083" cy="455914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8734A692-C41F-45F2-B879-F520C9869672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782207"/>
            <a:ext cx="5915024" cy="2586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57267" indent="0">
              <a:buNone/>
              <a:defRPr sz="1700">
                <a:solidFill>
                  <a:schemeClr val="bg1"/>
                </a:solidFill>
              </a:defRPr>
            </a:lvl2pPr>
            <a:lvl3pPr marL="514533" indent="0">
              <a:buNone/>
              <a:defRPr sz="1400">
                <a:solidFill>
                  <a:schemeClr val="bg1"/>
                </a:solidFill>
              </a:defRPr>
            </a:lvl3pPr>
            <a:lvl4pPr marL="771800" indent="0">
              <a:buNone/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5086486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toppbilde og tekst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6858000" cy="441063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1614902A-A9A7-4114-9EAD-992D582205B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534548" y="4674630"/>
            <a:ext cx="5915024" cy="2694359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03431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nb-NO" dirty="0"/>
              <a:t>Klikk for å legge tittel</a:t>
            </a:r>
            <a:br>
              <a:rPr lang="nb-NO" dirty="0"/>
            </a:br>
            <a:r>
              <a:rPr lang="nb-NO" dirty="0"/>
              <a:t>En eller flere linjer</a:t>
            </a:r>
          </a:p>
        </p:txBody>
      </p:sp>
    </p:spTree>
    <p:extLst>
      <p:ext uri="{BB962C8B-B14F-4D97-AF65-F5344CB8AC3E}">
        <p14:creationId xmlns:p14="http://schemas.microsoft.com/office/powerpoint/2010/main" val="23547336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rt 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lla strek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accent3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7019365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standard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637730"/>
            <a:ext cx="5915024" cy="473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202506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rik - tittel, bilde, to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13309"/>
            <a:ext cx="5915024" cy="130003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465A-29D5-4C74-83F3-76154C692D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613339"/>
            <a:ext cx="6858000" cy="3339661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EEA4446D-1962-419E-A8F0-C4DFB7F54F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5236691"/>
            <a:ext cx="5915024" cy="2032677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1477692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42043" y="0"/>
            <a:ext cx="6942083" cy="455914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8734A692-C41F-45F2-B879-F520C9869672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782207"/>
            <a:ext cx="5915024" cy="255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57267" indent="0">
              <a:buNone/>
              <a:defRPr sz="1700">
                <a:solidFill>
                  <a:schemeClr val="bg1"/>
                </a:solidFill>
              </a:defRPr>
            </a:lvl2pPr>
            <a:lvl3pPr marL="514533" indent="0">
              <a:buNone/>
              <a:defRPr sz="1400">
                <a:solidFill>
                  <a:schemeClr val="bg1"/>
                </a:solidFill>
              </a:defRPr>
            </a:lvl3pPr>
            <a:lvl4pPr marL="771800" indent="0">
              <a:buNone/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4228410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toppbilde og tekst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6858000" cy="4303059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1614902A-A9A7-4114-9EAD-992D582205B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620843"/>
            <a:ext cx="5915024" cy="2721252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3927543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nb-NO" dirty="0"/>
              <a:t>Klikk for å legge tittel</a:t>
            </a:r>
            <a:br>
              <a:rPr lang="nb-NO" dirty="0"/>
            </a:br>
            <a:r>
              <a:rPr lang="nb-NO" dirty="0"/>
              <a:t>En eller flere linjer</a:t>
            </a:r>
          </a:p>
        </p:txBody>
      </p:sp>
    </p:spTree>
    <p:extLst>
      <p:ext uri="{BB962C8B-B14F-4D97-AF65-F5344CB8AC3E}">
        <p14:creationId xmlns:p14="http://schemas.microsoft.com/office/powerpoint/2010/main" val="3847558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å 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7505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standard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637731"/>
            <a:ext cx="5915024" cy="467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39379826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rik - tittel, bilde, to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13309"/>
            <a:ext cx="5915024" cy="130003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465A-29D5-4C74-83F3-76154C692D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613339"/>
            <a:ext cx="6858000" cy="3339661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EEA4446D-1962-419E-A8F0-C4DFB7F54F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5378824"/>
            <a:ext cx="5915024" cy="2124635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988721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42043" y="0"/>
            <a:ext cx="6942083" cy="455914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8734A692-C41F-45F2-B879-F520C9869672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782207"/>
            <a:ext cx="5915024" cy="2613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57267" indent="0">
              <a:buNone/>
              <a:defRPr sz="1700">
                <a:solidFill>
                  <a:schemeClr val="bg1"/>
                </a:solidFill>
              </a:defRPr>
            </a:lvl2pPr>
            <a:lvl3pPr marL="514533" indent="0">
              <a:buNone/>
              <a:defRPr sz="1400">
                <a:solidFill>
                  <a:schemeClr val="bg1"/>
                </a:solidFill>
              </a:defRPr>
            </a:lvl3pPr>
            <a:lvl4pPr marL="771800" indent="0">
              <a:buNone/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4893128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toppbilde og tekst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6858000" cy="416858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1614902A-A9A7-4114-9EAD-992D582205B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405690"/>
            <a:ext cx="5915024" cy="2963299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10996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ønn strek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accent6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37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nb-NO" dirty="0"/>
              <a:t>Klikk for å legge tittel</a:t>
            </a:r>
            <a:br>
              <a:rPr lang="nb-NO" dirty="0"/>
            </a:br>
            <a:r>
              <a:rPr lang="nb-NO" dirty="0"/>
              <a:t>En eller flere linjer</a:t>
            </a:r>
          </a:p>
        </p:txBody>
      </p:sp>
    </p:spTree>
    <p:extLst>
      <p:ext uri="{BB962C8B-B14F-4D97-AF65-F5344CB8AC3E}">
        <p14:creationId xmlns:p14="http://schemas.microsoft.com/office/powerpoint/2010/main" val="24849255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ønn 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932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standard tekst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637731"/>
            <a:ext cx="5915024" cy="456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702720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rik - tittel, bilde, to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13309"/>
            <a:ext cx="5915024" cy="1300030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3465A-29D5-4C74-83F3-76154C692DA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613339"/>
            <a:ext cx="6858000" cy="3339661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EEA4446D-1962-419E-A8F0-C4DFB7F54F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685403" y="5246518"/>
            <a:ext cx="5915024" cy="2122472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171522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42043" y="0"/>
            <a:ext cx="6942083" cy="4249271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8734A692-C41F-45F2-B879-F520C9869672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567055"/>
            <a:ext cx="5915024" cy="282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257267" indent="0">
              <a:buNone/>
              <a:defRPr sz="1700">
                <a:solidFill>
                  <a:schemeClr val="bg1"/>
                </a:solidFill>
              </a:defRPr>
            </a:lvl2pPr>
            <a:lvl3pPr marL="514533" indent="0">
              <a:buNone/>
              <a:defRPr sz="1400">
                <a:solidFill>
                  <a:schemeClr val="bg1"/>
                </a:solidFill>
              </a:defRPr>
            </a:lvl3pPr>
            <a:lvl4pPr marL="771800" indent="0">
              <a:buNone/>
              <a:defRPr sz="1200"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2089700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toppbilde og tekst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6858000" cy="4559148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marL="128633" marR="0" lvl="0" indent="-128633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7" name="Plassholder for tekst 2">
            <a:extLst>
              <a:ext uri="{FF2B5EF4-FFF2-40B4-BE49-F238E27FC236}">
                <a16:creationId xmlns:a16="http://schemas.microsoft.com/office/drawing/2014/main" id="{1614902A-A9A7-4114-9EAD-992D582205BB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534548" y="4782207"/>
            <a:ext cx="5915024" cy="2640570"/>
          </a:xfrm>
          <a:prstGeom prst="rect">
            <a:avLst/>
          </a:prstGeom>
        </p:spPr>
        <p:txBody>
          <a:bodyPr vert="horz" lIns="91440" tIns="45720" rIns="91440" bIns="45720" numCol="2" spcCol="108000" rtlCol="0">
            <a:normAutofit/>
          </a:bodyPr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13149273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488" y="3653218"/>
            <a:ext cx="5915024" cy="1913347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nb-NO" dirty="0"/>
              <a:t>Klikk for å legge tittel</a:t>
            </a:r>
            <a:br>
              <a:rPr lang="nb-NO" dirty="0"/>
            </a:br>
            <a:r>
              <a:rPr lang="nb-NO" dirty="0"/>
              <a:t>En eller flere linjer</a:t>
            </a:r>
          </a:p>
        </p:txBody>
      </p:sp>
    </p:spTree>
    <p:extLst>
      <p:ext uri="{BB962C8B-B14F-4D97-AF65-F5344CB8AC3E}">
        <p14:creationId xmlns:p14="http://schemas.microsoft.com/office/powerpoint/2010/main" val="38786979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lla 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strek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6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rt og gul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/>
          <p:cNvSpPr/>
          <p:nvPr userDrawn="1"/>
        </p:nvSpPr>
        <p:spPr>
          <a:xfrm>
            <a:off x="0" y="9365301"/>
            <a:ext cx="6858000" cy="540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100" cap="all" baseline="0" dirty="0">
                <a:solidFill>
                  <a:schemeClr val="bg1"/>
                </a:solidFill>
              </a:rPr>
              <a:t>www.bergen.kommune.no</a:t>
            </a:r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B756DC7B-9055-40D7-A3E5-59CF4DF14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858000" cy="1681656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9" name="Plassholder for tekst 2">
            <a:extLst>
              <a:ext uri="{FF2B5EF4-FFF2-40B4-BE49-F238E27FC236}">
                <a16:creationId xmlns:a16="http://schemas.microsoft.com/office/drawing/2014/main" id="{E9A5F13C-2F1A-40E9-A750-D81224DEAB18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xfrm>
            <a:off x="471488" y="2028498"/>
            <a:ext cx="5915024" cy="5125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3" name="Bilde 2" descr="Et bilde som inneholder tekst&#10;&#10;Automatisk generert beskrivelse">
            <a:extLst>
              <a:ext uri="{FF2B5EF4-FFF2-40B4-BE49-F238E27FC236}">
                <a16:creationId xmlns:a16="http://schemas.microsoft.com/office/drawing/2014/main" id="{3992CF2D-616C-43E7-8275-4A0DB6335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256" y="6992471"/>
            <a:ext cx="1759488" cy="238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 f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8192271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675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" y="8192272"/>
            <a:ext cx="4356844" cy="1713727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385900" rtl="0" eaLnBrk="1" fontAlgn="auto" latinLnBrk="0" hangingPunct="1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8177CBD-E938-4ABB-A0CA-EE917D2B90E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64" y="8483026"/>
            <a:ext cx="2338554" cy="113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standard tekst og innho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08A6BE-4C0D-422D-857D-6AF103CF42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16DBE21-D812-4FA6-A435-A666C49690F9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2637730"/>
            <a:ext cx="5915024" cy="4919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1661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p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31533" y="1"/>
            <a:ext cx="6942083" cy="4508938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>
              <a:buNone/>
              <a:defRPr/>
            </a:lvl1pPr>
          </a:lstStyle>
          <a:p>
            <a:pPr marL="0" marR="0" lvl="0" indent="0" algn="ctr" defTabSz="514533" rtl="0" eaLnBrk="1" fontAlgn="auto" latinLnBrk="0" hangingPunct="1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bilde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Plassholder for tekst 2">
            <a:extLst>
              <a:ext uri="{FF2B5EF4-FFF2-40B4-BE49-F238E27FC236}">
                <a16:creationId xmlns:a16="http://schemas.microsoft.com/office/drawing/2014/main" id="{0AC05682-57B1-4AD3-A83B-C276CD83D97A}"/>
              </a:ext>
            </a:extLst>
          </p:cNvPr>
          <p:cNvSpPr>
            <a:spLocks noGrp="1" noChangeAspect="1"/>
          </p:cNvSpPr>
          <p:nvPr>
            <p:ph idx="1" hasCustomPrompt="1"/>
          </p:nvPr>
        </p:nvSpPr>
        <p:spPr>
          <a:xfrm>
            <a:off x="471488" y="4782208"/>
            <a:ext cx="5915024" cy="2855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257267" indent="0">
              <a:buNone/>
              <a:defRPr sz="1700">
                <a:solidFill>
                  <a:schemeClr val="tx1"/>
                </a:solidFill>
              </a:defRPr>
            </a:lvl2pPr>
            <a:lvl3pPr marL="514533" indent="0">
              <a:buNone/>
              <a:defRPr sz="1400">
                <a:solidFill>
                  <a:schemeClr val="tx1"/>
                </a:solidFill>
              </a:defRPr>
            </a:lvl3pPr>
            <a:lvl4pPr marL="771800" indent="0">
              <a:buNone/>
              <a:defRPr sz="1200">
                <a:solidFill>
                  <a:schemeClr val="tx1"/>
                </a:solidFill>
              </a:defRPr>
            </a:lvl4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2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8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71488" y="677629"/>
            <a:ext cx="5915024" cy="159437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71488" y="2637017"/>
            <a:ext cx="5915024" cy="58582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 og bilde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0" r:id="rId7"/>
  </p:sldLayoutIdLst>
  <p:hf sldNum="0" hdr="0" ftr="0"/>
  <p:txStyles>
    <p:titleStyle>
      <a:lvl1pPr algn="l" defTabSz="3859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75" indent="-96475" algn="l" defTabSz="385900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89425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82375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7532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6827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619" kern="1200">
          <a:solidFill>
            <a:schemeClr val="tx1"/>
          </a:solidFill>
          <a:latin typeface="+mn-lt"/>
          <a:ea typeface="+mn-ea"/>
          <a:cs typeface="+mn-cs"/>
        </a:defRPr>
      </a:lvl5pPr>
      <a:lvl6pPr marL="106122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417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712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40074" indent="-96475" algn="l" defTabSz="385900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5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900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8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7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7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64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599" algn="l" defTabSz="38590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30"/>
            <a:ext cx="5915024" cy="497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170474BD-B562-4E8E-BA0D-512106A04B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32" y="7621470"/>
            <a:ext cx="1688336" cy="22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9" r:id="rId2"/>
    <p:sldLayoutId id="2147483671" r:id="rId3"/>
    <p:sldLayoutId id="2147483667" r:id="rId4"/>
    <p:sldLayoutId id="2147483662" r:id="rId5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30"/>
            <a:ext cx="5915024" cy="4973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</p:spTree>
    <p:extLst>
      <p:ext uri="{BB962C8B-B14F-4D97-AF65-F5344CB8AC3E}">
        <p14:creationId xmlns:p14="http://schemas.microsoft.com/office/powerpoint/2010/main" val="249707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29"/>
            <a:ext cx="5915024" cy="4887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5CC76714-6788-4D97-94BE-60E20C436EC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1" y="7471228"/>
            <a:ext cx="1759618" cy="23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4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801" r:id="rId2"/>
    <p:sldLayoutId id="2147483797" r:id="rId3"/>
    <p:sldLayoutId id="2147483798" r:id="rId4"/>
    <p:sldLayoutId id="2147483799" r:id="rId5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633" indent="-128633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29"/>
            <a:ext cx="5915024" cy="4650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B98B558-8595-F473-AD53-CD2A55D094B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1" y="7471228"/>
            <a:ext cx="1759618" cy="23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633" indent="-128633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29"/>
            <a:ext cx="5915024" cy="4596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6BEB10E-94E5-5DBF-0640-575C498A745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1" y="7471228"/>
            <a:ext cx="1759618" cy="23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633" indent="-128633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29"/>
            <a:ext cx="5915024" cy="4677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3DE6A9D-F65A-40D3-A948-6E08551185A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1" y="7471228"/>
            <a:ext cx="1759618" cy="23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3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633" indent="-128633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8769"/>
            <a:ext cx="5915024" cy="1913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729"/>
            <a:ext cx="5915024" cy="462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30E8C33-6A20-F9D0-4C72-609EC738CB1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91" y="7471228"/>
            <a:ext cx="1759618" cy="238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76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</p:sldLayoutIdLst>
  <p:txStyles>
    <p:titleStyle>
      <a:lvl1pPr algn="ctr" defTabSz="514533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8633" indent="-128633" algn="ctr" defTabSz="514533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900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3166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7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433" indent="-128633" algn="ctr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699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9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2232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9498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765" indent="-128633" algn="l" defTabSz="514533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2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533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7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9066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3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599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865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8132" algn="l" defTabSz="514533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E963FC2-D325-4198-EDBC-6D7CE70D7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309F48-5EC4-77D9-E5A2-17EADF08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45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5D2A418-ED4E-31ED-B4A0-18939E67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B4DE78B8-CFF2-F589-2F7A-5533C5E6E6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124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7143FE-C734-2957-5EB5-EF8B78C6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7250E47-44E1-9513-0B50-6F4307F6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573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F94D2FC-2B29-84F6-96BC-4414C52F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1E00C21-E341-0C2B-097A-99F501B3E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825C340E-CBDE-CA85-02DE-2C419DEDD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477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BB553467-5AD9-DF73-32C5-A1F514EA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84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338092-E92B-9CDC-91B1-A8920F94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C08976D-4AEF-B125-C9CC-B45EE924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42744E-0ECF-7E8C-08F6-846AED2A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2D512F-FFDA-0DBA-EC87-163F6CFD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6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EF0514-35CB-A9A2-AFBA-A908655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FEA5E99-F835-C77B-8BE4-4F13907C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4343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02988F-2CA6-0451-B049-0986157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47D7BC44-FE34-D67E-EA85-1F63D3E2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684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073B80C-41F4-405A-A16B-B0350173F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bilde 6">
            <a:extLst>
              <a:ext uri="{FF2B5EF4-FFF2-40B4-BE49-F238E27FC236}">
                <a16:creationId xmlns:a16="http://schemas.microsoft.com/office/drawing/2014/main" id="{EC9C79F4-B602-916A-53C4-470DA9231D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19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23E0B5-4D7E-4F1A-804F-764BEFD0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F6DF579-D0CA-4CE6-9090-6EE335BC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57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7E486C-2E6C-A66E-F45B-E108378CF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9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A306CE-A60E-2818-67B7-373A8058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BBABF63-2BE8-8D42-ED56-4B2F992C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0189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5D73E721-35B2-4C43-8BE4-4DF7709D5B93}"/>
    </a:ext>
  </a:extLst>
</a:theme>
</file>

<file path=ppt/theme/theme2.xml><?xml version="1.0" encoding="utf-8"?>
<a:theme xmlns:a="http://schemas.openxmlformats.org/drawingml/2006/main" name="Hvit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1DA226E7-C31C-4715-BAD6-F2855665FD10}"/>
    </a:ext>
  </a:extLst>
</a:theme>
</file>

<file path=ppt/theme/theme3.xml><?xml version="1.0" encoding="utf-8"?>
<a:theme xmlns:a="http://schemas.openxmlformats.org/drawingml/2006/main" name="Lys grå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1DA226E7-C31C-4715-BAD6-F2855665FD10}"/>
    </a:ext>
  </a:extLst>
</a:theme>
</file>

<file path=ppt/theme/theme4.xml><?xml version="1.0" encoding="utf-8"?>
<a:theme xmlns:a="http://schemas.openxmlformats.org/drawingml/2006/main" name="Rød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93ED10B9-FFD7-4131-84E9-1A0480A0260D}"/>
    </a:ext>
  </a:extLst>
</a:theme>
</file>

<file path=ppt/theme/theme5.xml><?xml version="1.0" encoding="utf-8"?>
<a:theme xmlns:a="http://schemas.openxmlformats.org/drawingml/2006/main" name="Sort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A2BADCE2-DEE2-4070-9BFD-DE3F1E5D8B5E}"/>
    </a:ext>
  </a:extLst>
</a:theme>
</file>

<file path=ppt/theme/theme6.xml><?xml version="1.0" encoding="utf-8"?>
<a:theme xmlns:a="http://schemas.openxmlformats.org/drawingml/2006/main" name="Blå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7F6678D1-A9C3-4EA2-A6A2-60BAE7911AE9}"/>
    </a:ext>
  </a:extLst>
</a:theme>
</file>

<file path=ppt/theme/theme7.xml><?xml version="1.0" encoding="utf-8"?>
<a:theme xmlns:a="http://schemas.openxmlformats.org/drawingml/2006/main" name="Grønn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EA29372E-6F03-452B-87FD-CED074E9867A}"/>
    </a:ext>
  </a:extLst>
</a:theme>
</file>

<file path=ppt/theme/theme8.xml><?xml version="1.0" encoding="utf-8"?>
<a:theme xmlns:a="http://schemas.openxmlformats.org/drawingml/2006/main" name="Lilla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1_HOYDE_a4" id="{562884E3-5C76-4742-9077-471F464AD007}" vid="{4E792895-2408-49CE-92BB-D103DD95C00A}"/>
    </a:ext>
  </a:extLst>
</a:theme>
</file>

<file path=ppt/theme/theme9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D84FE9-90BD-413A-BD1B-E5F8442116C9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3b00a67f-9791-437e-b702-303a706ea04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0</Words>
  <Application>Microsoft Office PowerPoint</Application>
  <PresentationFormat>A4 (210 x 297 mm)</PresentationFormat>
  <Paragraphs>0</Paragraphs>
  <Slides>14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8</vt:i4>
      </vt:variant>
      <vt:variant>
        <vt:lpstr>Lysbildetitler</vt:lpstr>
      </vt:variant>
      <vt:variant>
        <vt:i4>14</vt:i4>
      </vt:variant>
    </vt:vector>
  </HeadingPairs>
  <TitlesOfParts>
    <vt:vector size="24" baseType="lpstr">
      <vt:lpstr>Arial</vt:lpstr>
      <vt:lpstr>Calibri</vt:lpstr>
      <vt:lpstr>1_Office-tema</vt:lpstr>
      <vt:lpstr>Hvit</vt:lpstr>
      <vt:lpstr>Lys grå</vt:lpstr>
      <vt:lpstr>Rød</vt:lpstr>
      <vt:lpstr>Sort</vt:lpstr>
      <vt:lpstr>Blå</vt:lpstr>
      <vt:lpstr>Grønn</vt:lpstr>
      <vt:lpstr>Lilla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8</cp:revision>
  <cp:lastPrinted>2023-07-07T11:24:23Z</cp:lastPrinted>
  <dcterms:created xsi:type="dcterms:W3CDTF">2023-02-01T08:03:04Z</dcterms:created>
  <dcterms:modified xsi:type="dcterms:W3CDTF">2023-07-07T11:34:24Z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