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781" r:id="rId6"/>
    <p:sldMasterId id="2147483791" r:id="rId7"/>
    <p:sldMasterId id="2147483798" r:id="rId8"/>
    <p:sldMasterId id="2147483804" r:id="rId9"/>
    <p:sldMasterId id="2147483661" r:id="rId10"/>
    <p:sldMasterId id="2147483673" r:id="rId11"/>
    <p:sldMasterId id="2147483685" r:id="rId12"/>
    <p:sldMasterId id="2147483697" r:id="rId13"/>
    <p:sldMasterId id="2147483765" r:id="rId14"/>
  </p:sldMasterIdLst>
  <p:notesMasterIdLst>
    <p:notesMasterId r:id="rId25"/>
  </p:notesMasterIdLst>
  <p:sldIdLst>
    <p:sldId id="289" r:id="rId15"/>
    <p:sldId id="300" r:id="rId16"/>
    <p:sldId id="292" r:id="rId17"/>
    <p:sldId id="301" r:id="rId18"/>
    <p:sldId id="306" r:id="rId19"/>
    <p:sldId id="302" r:id="rId20"/>
    <p:sldId id="303" r:id="rId21"/>
    <p:sldId id="304" r:id="rId22"/>
    <p:sldId id="305" r:id="rId23"/>
    <p:sldId id="307" r:id="rId24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B7"/>
    <a:srgbClr val="FAF7FD"/>
    <a:srgbClr val="DEB7E6"/>
    <a:srgbClr val="97DDBA"/>
    <a:srgbClr val="BBE8D1"/>
    <a:srgbClr val="F1FAF4"/>
    <a:srgbClr val="F3F9FF"/>
    <a:srgbClr val="B1D1F2"/>
    <a:srgbClr val="8EBDEC"/>
    <a:srgbClr val="602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1A7A6-B337-46B6-97CA-2DF73FEDB485}" v="6" dt="2025-05-20T10:35:5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k, Jørgen" userId="55f49793-6c92-4caf-bc92-5bcf554a0f26" providerId="ADAL" clId="{9A01A7A6-B337-46B6-97CA-2DF73FEDB485}"/>
    <pc:docChg chg="custSel modSld">
      <pc:chgData name="Falk, Jørgen" userId="55f49793-6c92-4caf-bc92-5bcf554a0f26" providerId="ADAL" clId="{9A01A7A6-B337-46B6-97CA-2DF73FEDB485}" dt="2025-05-20T10:36:13.762" v="22" actId="478"/>
      <pc:docMkLst>
        <pc:docMk/>
      </pc:docMkLst>
      <pc:sldChg chg="addSp delSp modSp mod">
        <pc:chgData name="Falk, Jørgen" userId="55f49793-6c92-4caf-bc92-5bcf554a0f26" providerId="ADAL" clId="{9A01A7A6-B337-46B6-97CA-2DF73FEDB485}" dt="2025-05-20T10:35:45.156" v="21" actId="1957"/>
        <pc:sldMkLst>
          <pc:docMk/>
          <pc:sldMk cId="1049723595" sldId="292"/>
        </pc:sldMkLst>
        <pc:spChg chg="add del">
          <ac:chgData name="Falk, Jørgen" userId="55f49793-6c92-4caf-bc92-5bcf554a0f26" providerId="ADAL" clId="{9A01A7A6-B337-46B6-97CA-2DF73FEDB485}" dt="2025-05-20T10:35:45.156" v="21" actId="1957"/>
          <ac:spMkLst>
            <pc:docMk/>
            <pc:sldMk cId="1049723595" sldId="292"/>
            <ac:spMk id="3" creationId="{49B7D18A-042B-AE84-8BFF-02095D74DBDA}"/>
          </ac:spMkLst>
        </pc:spChg>
        <pc:graphicFrameChg chg="add mod">
          <ac:chgData name="Falk, Jørgen" userId="55f49793-6c92-4caf-bc92-5bcf554a0f26" providerId="ADAL" clId="{9A01A7A6-B337-46B6-97CA-2DF73FEDB485}" dt="2025-05-20T10:35:45.156" v="21" actId="1957"/>
          <ac:graphicFrameMkLst>
            <pc:docMk/>
            <pc:sldMk cId="1049723595" sldId="292"/>
            <ac:graphicFrameMk id="6" creationId="{7B6F9C7C-1EB7-CE74-4E87-A418DFBADBA5}"/>
          </ac:graphicFrameMkLst>
        </pc:graphicFrameChg>
      </pc:sldChg>
      <pc:sldChg chg="addSp delSp modSp mod">
        <pc:chgData name="Falk, Jørgen" userId="55f49793-6c92-4caf-bc92-5bcf554a0f26" providerId="ADAL" clId="{9A01A7A6-B337-46B6-97CA-2DF73FEDB485}" dt="2025-05-20T10:36:13.762" v="22" actId="478"/>
        <pc:sldMkLst>
          <pc:docMk/>
          <pc:sldMk cId="1221881548" sldId="301"/>
        </pc:sldMkLst>
        <pc:spChg chg="del">
          <ac:chgData name="Falk, Jørgen" userId="55f49793-6c92-4caf-bc92-5bcf554a0f26" providerId="ADAL" clId="{9A01A7A6-B337-46B6-97CA-2DF73FEDB485}" dt="2025-05-20T10:30:27.912" v="1" actId="1957"/>
          <ac:spMkLst>
            <pc:docMk/>
            <pc:sldMk cId="1221881548" sldId="301"/>
            <ac:spMk id="3" creationId="{55D8F47D-81E4-381A-F51B-1F04C035A30F}"/>
          </ac:spMkLst>
        </pc:spChg>
        <pc:spChg chg="add mod">
          <ac:chgData name="Falk, Jørgen" userId="55f49793-6c92-4caf-bc92-5bcf554a0f26" providerId="ADAL" clId="{9A01A7A6-B337-46B6-97CA-2DF73FEDB485}" dt="2025-05-20T10:36:13.762" v="22" actId="478"/>
          <ac:spMkLst>
            <pc:docMk/>
            <pc:sldMk cId="1221881548" sldId="301"/>
            <ac:spMk id="4" creationId="{4B697510-C5B0-1288-247C-6176EB451E59}"/>
          </ac:spMkLst>
        </pc:spChg>
        <pc:graphicFrameChg chg="add del mod">
          <ac:chgData name="Falk, Jørgen" userId="55f49793-6c92-4caf-bc92-5bcf554a0f26" providerId="ADAL" clId="{9A01A7A6-B337-46B6-97CA-2DF73FEDB485}" dt="2025-05-20T10:36:13.762" v="22" actId="478"/>
          <ac:graphicFrameMkLst>
            <pc:docMk/>
            <pc:sldMk cId="1221881548" sldId="301"/>
            <ac:graphicFrameMk id="6" creationId="{D30145CD-0C00-FF24-CC27-DCD96C587D9E}"/>
          </ac:graphicFrameMkLst>
        </pc:graphicFrameChg>
      </pc:sldChg>
      <pc:sldChg chg="addSp modSp">
        <pc:chgData name="Falk, Jørgen" userId="55f49793-6c92-4caf-bc92-5bcf554a0f26" providerId="ADAL" clId="{9A01A7A6-B337-46B6-97CA-2DF73FEDB485}" dt="2025-05-20T10:35:28.217" v="20"/>
        <pc:sldMkLst>
          <pc:docMk/>
          <pc:sldMk cId="1127086015" sldId="306"/>
        </pc:sldMkLst>
        <pc:graphicFrameChg chg="add mod">
          <ac:chgData name="Falk, Jørgen" userId="55f49793-6c92-4caf-bc92-5bcf554a0f26" providerId="ADAL" clId="{9A01A7A6-B337-46B6-97CA-2DF73FEDB485}" dt="2025-05-20T10:35:28.217" v="20"/>
          <ac:graphicFrameMkLst>
            <pc:docMk/>
            <pc:sldMk cId="1127086015" sldId="306"/>
            <ac:graphicFrameMk id="4" creationId="{309BD1AF-546A-A55F-B6F1-2DB865BB529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9961" y="0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3D3014F-3029-2FFB-A5C7-C4B6C86D9FC5}"/>
              </a:ext>
            </a:extLst>
          </p:cNvPr>
          <p:cNvSpPr/>
          <p:nvPr userDrawn="1"/>
        </p:nvSpPr>
        <p:spPr>
          <a:xfrm>
            <a:off x="0" y="0"/>
            <a:ext cx="3312826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3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49705"/>
            <a:ext cx="2949178" cy="10938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49706"/>
            <a:ext cx="4629150" cy="3947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14528"/>
            <a:ext cx="2949178" cy="11289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475488"/>
            <a:ext cx="4629150" cy="392165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683257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34715"/>
            <a:ext cx="2949178" cy="1108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34716"/>
            <a:ext cx="4629150" cy="39624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32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35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42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47624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4264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216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518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670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46595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23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58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4277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47632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87494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97747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924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0263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140579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158784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3453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DC0F11F6-E8AF-8158-D57D-15336762822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D78B2751-BBC2-233E-0670-F9D966733F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29484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2">
            <a:extLst>
              <a:ext uri="{FF2B5EF4-FFF2-40B4-BE49-F238E27FC236}">
                <a16:creationId xmlns:a16="http://schemas.microsoft.com/office/drawing/2014/main" id="{BBF02C50-FE8C-E360-BE3C-238D985AE5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8EA8AF26-5297-77BB-2046-7338B565A6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830025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775" r:id="rId6"/>
    <p:sldLayoutId id="2147483776" r:id="rId7"/>
    <p:sldLayoutId id="2147483654" r:id="rId8"/>
    <p:sldLayoutId id="2147483655" r:id="rId9"/>
    <p:sldLayoutId id="2147483774" r:id="rId10"/>
    <p:sldLayoutId id="2147483763" r:id="rId11"/>
    <p:sldLayoutId id="2147483770" r:id="rId12"/>
    <p:sldLayoutId id="2147483764" r:id="rId13"/>
    <p:sldLayoutId id="2147483777" r:id="rId14"/>
    <p:sldLayoutId id="2147483769" r:id="rId15"/>
    <p:sldLayoutId id="2147483771" r:id="rId16"/>
    <p:sldLayoutId id="2147483772" r:id="rId17"/>
    <p:sldLayoutId id="2147483656" r:id="rId18"/>
    <p:sldLayoutId id="2147483657" r:id="rId1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5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80" r:id="rId2"/>
    <p:sldLayoutId id="2147483773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5" r:id="rId3"/>
    <p:sldLayoutId id="2147483757" r:id="rId4"/>
    <p:sldLayoutId id="2147483779" r:id="rId5"/>
    <p:sldLayoutId id="2147483758" r:id="rId6"/>
    <p:sldLayoutId id="2147483759" r:id="rId7"/>
    <p:sldLayoutId id="2147483760" r:id="rId8"/>
    <p:sldLayoutId id="2147483761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8E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6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5" r:id="rId2"/>
    <p:sldLayoutId id="2147483786" r:id="rId3"/>
    <p:sldLayoutId id="2147483787" r:id="rId4"/>
    <p:sldLayoutId id="2147483789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97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7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DEB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2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F7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9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0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006B5-7BC9-5CF1-E696-C7CB1F92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0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B5E891-3E6B-3830-3452-A32CD38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61FD3-90C0-3DF2-1A8F-6674A89A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82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74F8AD-4592-A8D2-E937-8F8A4DDC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B7D18A-042B-AE84-8BFF-02095D74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70D8E-3A17-B495-1573-E55F9EF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697510-C5B0-1288-247C-6176EB45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8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9C74DE-5648-A9EC-8045-E7BD85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CC3FA9-64AB-FAB0-DDFC-880A9FB3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08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>
            <a:extLst>
              <a:ext uri="{FF2B5EF4-FFF2-40B4-BE49-F238E27FC236}">
                <a16:creationId xmlns:a16="http://schemas.microsoft.com/office/drawing/2014/main" id="{B1733445-B300-6F29-FAE0-ABF115041D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91B6D51E-C5A9-E1EF-2353-30F15265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7776E1-60F7-FCC3-52B3-8E9F78F0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98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BEB01D-4067-681F-E839-B095B7C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92E9A3-FFDB-3635-402D-6B55695F2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FE3D8F-8BF0-CCD0-AD07-8E77C77D210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20169BB-EABC-C030-3432-BBC13EF39CA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1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7F1E7D-40AA-E35A-2D1B-F1D722F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6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F451DB-ABE9-4E7D-B8FF-6F856E7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0339135"/>
      </p:ext>
    </p:extLst>
  </p:cSld>
  <p:clrMapOvr>
    <a:masterClrMapping/>
  </p:clrMapOvr>
</p:sld>
</file>

<file path=ppt/theme/theme1.xml><?xml version="1.0" encoding="utf-8"?>
<a:theme xmlns:a="http://schemas.openxmlformats.org/drawingml/2006/main" name="Bergen kommune hovedmal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5BCFB59B-848E-4F4E-99D0-7C6B66BA6DB2}"/>
    </a:ext>
  </a:extLst>
</a:theme>
</file>

<file path=ppt/theme/theme10.xml><?xml version="1.0" encoding="utf-8"?>
<a:theme xmlns:a="http://schemas.openxmlformats.org/drawingml/2006/main" name="Bk grønn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433DD697-DD0D-4D37-B3CF-EDB465B40262}"/>
    </a:ext>
  </a:extLst>
</a:theme>
</file>

<file path=ppt/theme/theme11.xml><?xml version="1.0" encoding="utf-8"?>
<a:theme xmlns:a="http://schemas.openxmlformats.org/drawingml/2006/main" name="Svart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BA94B1C-3CD5-4BBE-A815-C6234252781A}"/>
    </a:ext>
  </a:extLst>
</a:theme>
</file>

<file path=ppt/theme/theme1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gen kommune grå bu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3.xml><?xml version="1.0" encoding="utf-8"?>
<a:theme xmlns:a="http://schemas.openxmlformats.org/drawingml/2006/main" name="Bk blå grafikk">
  <a:themeElements>
    <a:clrScheme name="Bk blå grafikk">
      <a:dk1>
        <a:srgbClr val="000000"/>
      </a:dk1>
      <a:lt1>
        <a:srgbClr val="FFFFFF"/>
      </a:lt1>
      <a:dk2>
        <a:srgbClr val="242424"/>
      </a:dk2>
      <a:lt2>
        <a:srgbClr val="F3F9FF"/>
      </a:lt2>
      <a:accent1>
        <a:srgbClr val="154A7E"/>
      </a:accent1>
      <a:accent2>
        <a:srgbClr val="4794DF"/>
      </a:accent2>
      <a:accent3>
        <a:srgbClr val="0A4C2B"/>
      </a:accent3>
      <a:accent4>
        <a:srgbClr val="18A55E"/>
      </a:accent4>
      <a:accent5>
        <a:srgbClr val="682977"/>
      </a:accent5>
      <a:accent6>
        <a:srgbClr val="BE73CE"/>
      </a:accent6>
      <a:hlink>
        <a:srgbClr val="B38900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4.xml><?xml version="1.0" encoding="utf-8"?>
<a:theme xmlns:a="http://schemas.openxmlformats.org/drawingml/2006/main" name="Bk grønn grafikk">
  <a:themeElements>
    <a:clrScheme name="Bk grønn grafikk">
      <a:dk1>
        <a:srgbClr val="000000"/>
      </a:dk1>
      <a:lt1>
        <a:srgbClr val="FFFFFF"/>
      </a:lt1>
      <a:dk2>
        <a:srgbClr val="242424"/>
      </a:dk2>
      <a:lt2>
        <a:srgbClr val="F1FAF4"/>
      </a:lt2>
      <a:accent1>
        <a:srgbClr val="094327"/>
      </a:accent1>
      <a:accent2>
        <a:srgbClr val="30A16C"/>
      </a:accent2>
      <a:accent3>
        <a:srgbClr val="602772"/>
      </a:accent3>
      <a:accent4>
        <a:srgbClr val="BA6CCD"/>
      </a:accent4>
      <a:accent5>
        <a:srgbClr val="242424"/>
      </a:accent5>
      <a:accent6>
        <a:srgbClr val="DC1E23"/>
      </a:accent6>
      <a:hlink>
        <a:srgbClr val="134271"/>
      </a:hlink>
      <a:folHlink>
        <a:srgbClr val="B38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5.xml><?xml version="1.0" encoding="utf-8"?>
<a:theme xmlns:a="http://schemas.openxmlformats.org/drawingml/2006/main" name="Bk lilla grafikk">
  <a:themeElements>
    <a:clrScheme name="Bk lilla grafikk">
      <a:dk1>
        <a:srgbClr val="000000"/>
      </a:dk1>
      <a:lt1>
        <a:srgbClr val="FFFFFF"/>
      </a:lt1>
      <a:dk2>
        <a:srgbClr val="242424"/>
      </a:dk2>
      <a:lt2>
        <a:srgbClr val="FAF7FD"/>
      </a:lt2>
      <a:accent1>
        <a:srgbClr val="602772"/>
      </a:accent1>
      <a:accent2>
        <a:srgbClr val="BA6CCD"/>
      </a:accent2>
      <a:accent3>
        <a:srgbClr val="242424"/>
      </a:accent3>
      <a:accent4>
        <a:srgbClr val="DC1E23"/>
      </a:accent4>
      <a:accent5>
        <a:srgbClr val="510B0D"/>
      </a:accent5>
      <a:accent6>
        <a:srgbClr val="BA8716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6.xml><?xml version="1.0" encoding="utf-8"?>
<a:theme xmlns:a="http://schemas.openxmlformats.org/drawingml/2006/main" name="Bk rød og gull grafikk">
  <a:themeElements>
    <a:clrScheme name="Bk rød og gull grafikk">
      <a:dk1>
        <a:srgbClr val="000000"/>
      </a:dk1>
      <a:lt1>
        <a:srgbClr val="FFFFFF"/>
      </a:lt1>
      <a:dk2>
        <a:srgbClr val="242424"/>
      </a:dk2>
      <a:lt2>
        <a:srgbClr val="FEF9EB"/>
      </a:lt2>
      <a:accent1>
        <a:srgbClr val="DC1E23"/>
      </a:accent1>
      <a:accent2>
        <a:srgbClr val="510B0D"/>
      </a:accent2>
      <a:accent3>
        <a:srgbClr val="BA8716"/>
      </a:accent3>
      <a:accent4>
        <a:srgbClr val="134271"/>
      </a:accent4>
      <a:accent5>
        <a:srgbClr val="408FDD"/>
      </a:accent5>
      <a:accent6>
        <a:srgbClr val="094327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7.xml><?xml version="1.0" encoding="utf-8"?>
<a:theme xmlns:a="http://schemas.openxmlformats.org/drawingml/2006/main" name="Bk rød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931510E-B776-4653-B449-A3EC2CF80B34}"/>
    </a:ext>
  </a:extLst>
</a:theme>
</file>

<file path=ppt/theme/theme8.xml><?xml version="1.0" encoding="utf-8"?>
<a:theme xmlns:a="http://schemas.openxmlformats.org/drawingml/2006/main" name="Bk lilla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D8269FEC-89E6-4E9E-B484-2024A24E547C}"/>
    </a:ext>
  </a:extLst>
</a:theme>
</file>

<file path=ppt/theme/theme9.xml><?xml version="1.0" encoding="utf-8"?>
<a:theme xmlns:a="http://schemas.openxmlformats.org/drawingml/2006/main" name="Bk blå">
  <a:themeElements>
    <a:clrScheme name="Egendefinert 44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F31B77D-D923-466F-AB46-F8563A7B69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d41caaa9-a41a-4e0f-9bf6-05cd1f48d271}" enabled="0" method="" siteId="{d41caaa9-a41a-4e0f-9bf6-05cd1f48d27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221</TotalTime>
  <Words>2</Words>
  <Application>Microsoft Office PowerPoint</Application>
  <PresentationFormat>Egendefinert</PresentationFormat>
  <Paragraphs>2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11</vt:i4>
      </vt:variant>
      <vt:variant>
        <vt:lpstr>Lysbildetitler</vt:lpstr>
      </vt:variant>
      <vt:variant>
        <vt:i4>10</vt:i4>
      </vt:variant>
    </vt:vector>
  </HeadingPairs>
  <TitlesOfParts>
    <vt:vector size="23" baseType="lpstr">
      <vt:lpstr>Arial</vt:lpstr>
      <vt:lpstr>Calibri</vt:lpstr>
      <vt:lpstr>Bergen kommune hovedmal</vt:lpstr>
      <vt:lpstr>Bergen kommune grå bunn</vt:lpstr>
      <vt:lpstr>Bk blå grafikk</vt:lpstr>
      <vt:lpstr>Bk grønn grafikk</vt:lpstr>
      <vt:lpstr>Bk lilla grafikk</vt:lpstr>
      <vt:lpstr>Bk rød og gull grafikk</vt:lpstr>
      <vt:lpstr>Bk rød</vt:lpstr>
      <vt:lpstr>Bk lilla</vt:lpstr>
      <vt:lpstr>Bk blå</vt:lpstr>
      <vt:lpstr>Bk 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Falk, Jørgen</cp:lastModifiedBy>
  <cp:revision>5</cp:revision>
  <dcterms:created xsi:type="dcterms:W3CDTF">2024-07-18T12:49:46Z</dcterms:created>
  <dcterms:modified xsi:type="dcterms:W3CDTF">2025-05-20T10:36:22Z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