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97" r:id="rId5"/>
    <p:sldMasterId id="2147483705" r:id="rId6"/>
    <p:sldMasterId id="2147483709" r:id="rId7"/>
    <p:sldMasterId id="2147483713" r:id="rId8"/>
  </p:sldMasterIdLst>
  <p:notesMasterIdLst>
    <p:notesMasterId r:id="rId17"/>
  </p:notesMasterIdLst>
  <p:sldIdLst>
    <p:sldId id="256" r:id="rId9"/>
    <p:sldId id="262" r:id="rId10"/>
    <p:sldId id="263" r:id="rId11"/>
    <p:sldId id="257" r:id="rId12"/>
    <p:sldId id="258" r:id="rId13"/>
    <p:sldId id="259" r:id="rId14"/>
    <p:sldId id="260" r:id="rId15"/>
    <p:sldId id="261" r:id="rId16"/>
  </p:sldIdLst>
  <p:sldSz cx="9144000" cy="5145088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527"/>
    <a:srgbClr val="164B81"/>
    <a:srgbClr val="702C80"/>
    <a:srgbClr val="DC1E23"/>
    <a:srgbClr val="B4000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B6320A-044A-436B-8FA5-03119685378A}" v="2" dt="2021-09-28T08:13:12.8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3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10" Type="http://schemas.openxmlformats.org/officeDocument/2006/relationships/slide" Target="slides/slide2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CBABE-916E-4AAD-B057-5389DC7DF64C}" type="datetimeFigureOut">
              <a:rPr lang="nb-NO" smtClean="0"/>
              <a:t>05.01.2022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A1A9E-9E56-4094-AB2E-3DD200DFCB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5299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A38EBA84-A362-493D-A902-1E2B4F4E09B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658" y="72000"/>
            <a:ext cx="3666684" cy="498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2704"/>
      </p:ext>
    </p:extLst>
  </p:cSld>
  <p:clrMapOvr>
    <a:masterClrMapping/>
  </p:clrMapOvr>
  <p:transition spd="slow" advClick="0" advTm="10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0764C0C-83B7-4D1E-983A-72FBDF20A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250" y="2074638"/>
            <a:ext cx="7694550" cy="993775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1400847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5087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bg>
      <p:bgPr>
        <a:solidFill>
          <a:srgbClr val="702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F904C79-3B8E-4749-94FE-A3369205B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411200"/>
            <a:ext cx="6858000" cy="820800"/>
          </a:xfrm>
        </p:spPr>
        <p:txBody>
          <a:bodyPr anchor="b">
            <a:normAutofit/>
          </a:bodyPr>
          <a:lstStyle>
            <a:lvl1pPr algn="ctr">
              <a:defRPr sz="2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C9C3A4B2-C5BA-4DD3-A3AB-D1FB6CAF5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502631"/>
            <a:ext cx="6858000" cy="1243013"/>
          </a:xfrm>
        </p:spPr>
        <p:txBody>
          <a:bodyPr>
            <a:normAutofit/>
          </a:bodyPr>
          <a:lstStyle>
            <a:lvl1pPr marL="0" indent="0" algn="ctr">
              <a:buNone/>
              <a:defRPr sz="17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4088499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solidFill>
          <a:srgbClr val="702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0764C0C-83B7-4D1E-983A-72FBDF20A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250" y="2074638"/>
            <a:ext cx="7694550" cy="993775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4176962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bg>
      <p:bgPr>
        <a:solidFill>
          <a:srgbClr val="702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83596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bg>
      <p:bgPr>
        <a:solidFill>
          <a:srgbClr val="164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F904C79-3B8E-4749-94FE-A3369205B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411200"/>
            <a:ext cx="6858000" cy="820800"/>
          </a:xfrm>
        </p:spPr>
        <p:txBody>
          <a:bodyPr anchor="b">
            <a:normAutofit/>
          </a:bodyPr>
          <a:lstStyle>
            <a:lvl1pPr algn="ctr">
              <a:defRPr sz="2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C9C3A4B2-C5BA-4DD3-A3AB-D1FB6CAF5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502631"/>
            <a:ext cx="6858000" cy="1243013"/>
          </a:xfrm>
        </p:spPr>
        <p:txBody>
          <a:bodyPr>
            <a:normAutofit/>
          </a:bodyPr>
          <a:lstStyle>
            <a:lvl1pPr marL="0" indent="0" algn="ctr">
              <a:buNone/>
              <a:defRPr sz="17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3913283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solidFill>
          <a:srgbClr val="164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0764C0C-83B7-4D1E-983A-72FBDF20A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250" y="2074638"/>
            <a:ext cx="7694550" cy="993775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1869037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bg>
      <p:bgPr>
        <a:solidFill>
          <a:srgbClr val="164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92844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F904C79-3B8E-4749-94FE-A3369205B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411200"/>
            <a:ext cx="6858000" cy="820800"/>
          </a:xfrm>
        </p:spPr>
        <p:txBody>
          <a:bodyPr anchor="b">
            <a:normAutofit/>
          </a:bodyPr>
          <a:lstStyle>
            <a:lvl1pPr algn="ctr">
              <a:defRPr sz="2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C9C3A4B2-C5BA-4DD3-A3AB-D1FB6CAF5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502631"/>
            <a:ext cx="6858000" cy="1243013"/>
          </a:xfrm>
        </p:spPr>
        <p:txBody>
          <a:bodyPr>
            <a:normAutofit/>
          </a:bodyPr>
          <a:lstStyle>
            <a:lvl1pPr marL="0" indent="0" algn="ctr">
              <a:buNone/>
              <a:defRPr sz="17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3355586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0764C0C-83B7-4D1E-983A-72FBDF20A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250" y="2074638"/>
            <a:ext cx="7694550" cy="993775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nb-NO" dirty="0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149534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, tittel og rød str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BB785D6-56F2-421B-9C6E-0CE161F6B8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5088"/>
          </a:xfrm>
          <a:solidFill>
            <a:srgbClr val="F6F6F6"/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7A3D93F-B7C3-4F5A-B7D9-2F41E51508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" y="4419599"/>
            <a:ext cx="6234113" cy="409576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BA346C4-9141-4DE3-B9EB-D70AEDA05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1954"/>
            <a:ext cx="7886700" cy="82810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57301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742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CBBDFCF7-F532-477F-8A1A-E900E1DC928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4000" cy="5145088"/>
          </a:xfrm>
          <a:solidFill>
            <a:srgbClr val="F6F6F6"/>
          </a:solidFill>
        </p:spPr>
        <p:txBody>
          <a:bodyPr anchor="b">
            <a:normAutofit/>
          </a:bodyPr>
          <a:lstStyle>
            <a:lvl1pPr marL="0" indent="0" algn="r">
              <a:buNone/>
              <a:defRPr sz="1200"/>
            </a:lvl1pPr>
          </a:lstStyle>
          <a:p>
            <a:r>
              <a:rPr lang="nb-NO" dirty="0"/>
              <a:t>Klikk Sett inn – Bilder – for å endre eller sette inn bilde</a:t>
            </a:r>
            <a:endParaRPr lang="en-GB" dirty="0"/>
          </a:p>
        </p:txBody>
      </p:sp>
      <p:pic>
        <p:nvPicPr>
          <p:cNvPr id="7" name="Picture 6" descr="A picture containing text, water, outdoor, shore&#10;&#10;Description automatically generated" hidden="1">
            <a:extLst>
              <a:ext uri="{FF2B5EF4-FFF2-40B4-BE49-F238E27FC236}">
                <a16:creationId xmlns:a16="http://schemas.microsoft.com/office/drawing/2014/main" id="{5926DC9E-0DDA-48BD-AF72-57784B22A7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" y="0"/>
            <a:ext cx="9134189" cy="5145088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FA06A6E-EF01-4423-B229-C83BB34ADB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48475" y="0"/>
            <a:ext cx="3192685" cy="5145088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 lIns="612000" rIns="468000" anchor="ctr">
            <a:normAutofit/>
          </a:bodyPr>
          <a:lstStyle>
            <a:lvl1pPr marL="0" indent="0" algn="l">
              <a:buNone/>
              <a:defRPr sz="2400"/>
            </a:lvl1pPr>
          </a:lstStyle>
          <a:p>
            <a:pPr lvl="0"/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42569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331595" y="1503493"/>
            <a:ext cx="6480810" cy="828104"/>
          </a:xfrm>
        </p:spPr>
        <p:txBody>
          <a:bodyPr anchor="ctr"/>
          <a:lstStyle>
            <a:lvl1pPr algn="ctr">
              <a:defRPr sz="2600" baseline="0">
                <a:latin typeface="Arial" panose="020B0604020202020204" pitchFamily="34" charset="0"/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31595" y="2513299"/>
            <a:ext cx="6480810" cy="828104"/>
          </a:xfrm>
        </p:spPr>
        <p:txBody>
          <a:bodyPr anchor="ctr">
            <a:noAutofit/>
          </a:bodyPr>
          <a:lstStyle>
            <a:lvl1pPr marL="0" indent="0" algn="ctr">
              <a:buNone/>
              <a:defRPr sz="17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b-NO" dirty="0"/>
              <a:t>Klikk for å redigere undertittelstil i malen</a:t>
            </a:r>
          </a:p>
        </p:txBody>
      </p:sp>
      <p:sp>
        <p:nvSpPr>
          <p:cNvPr id="7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1024107" y="4889255"/>
            <a:ext cx="992579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 dirty="0"/>
              <a:t>Rullende tekst settes inn via "Sett inn -&gt; Topptekst og bunntekst«. Bruk hvit tekst</a:t>
            </a:r>
          </a:p>
        </p:txBody>
      </p:sp>
    </p:spTree>
    <p:extLst>
      <p:ext uri="{BB962C8B-B14F-4D97-AF65-F5344CB8AC3E}">
        <p14:creationId xmlns:p14="http://schemas.microsoft.com/office/powerpoint/2010/main" val="1846559389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9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1024107" y="4889255"/>
            <a:ext cx="992579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 dirty="0"/>
              <a:t>Rullende tekst settes inn via "Sett inn -&gt; Topptekst og bunntekst«. Bruk hvit tekst</a:t>
            </a:r>
          </a:p>
        </p:txBody>
      </p:sp>
    </p:spTree>
    <p:extLst>
      <p:ext uri="{BB962C8B-B14F-4D97-AF65-F5344CB8AC3E}">
        <p14:creationId xmlns:p14="http://schemas.microsoft.com/office/powerpoint/2010/main" val="1639579462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"/>
          </p:nvPr>
        </p:nvSpPr>
        <p:spPr>
          <a:xfrm>
            <a:off x="1226821" y="2467429"/>
            <a:ext cx="3240405" cy="194491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0" name="Plassholder for innhold 2"/>
          <p:cNvSpPr>
            <a:spLocks noGrp="1"/>
          </p:cNvSpPr>
          <p:nvPr>
            <p:ph idx="10"/>
          </p:nvPr>
        </p:nvSpPr>
        <p:spPr>
          <a:xfrm>
            <a:off x="4676775" y="2467429"/>
            <a:ext cx="3240405" cy="1944914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2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1024107" y="4889255"/>
            <a:ext cx="992579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 dirty="0"/>
              <a:t>Rullende tekst settes inn via "Sett inn -&gt; Topptekst og bunntekst«. Bruk hvit tekst</a:t>
            </a:r>
          </a:p>
        </p:txBody>
      </p:sp>
    </p:spTree>
    <p:extLst>
      <p:ext uri="{BB962C8B-B14F-4D97-AF65-F5344CB8AC3E}">
        <p14:creationId xmlns:p14="http://schemas.microsoft.com/office/powerpoint/2010/main" val="4046789185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8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1024107" y="4889255"/>
            <a:ext cx="992579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 dirty="0"/>
              <a:t>Rullende tekst settes inn via "Sett inn -&gt; Topptekst og bunntekst«. Bruk hvit tekst</a:t>
            </a:r>
          </a:p>
        </p:txBody>
      </p:sp>
    </p:spTree>
    <p:extLst>
      <p:ext uri="{BB962C8B-B14F-4D97-AF65-F5344CB8AC3E}">
        <p14:creationId xmlns:p14="http://schemas.microsoft.com/office/powerpoint/2010/main" val="2436915275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1024107" y="4889255"/>
            <a:ext cx="992579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r>
              <a:rPr lang="nb-NO" dirty="0"/>
              <a:t>Rullende tekst settes inn via "Sett inn -&gt; Topptekst og bunntekst«. Bruk hvit tekst</a:t>
            </a:r>
          </a:p>
        </p:txBody>
      </p:sp>
    </p:spTree>
    <p:extLst>
      <p:ext uri="{BB962C8B-B14F-4D97-AF65-F5344CB8AC3E}">
        <p14:creationId xmlns:p14="http://schemas.microsoft.com/office/powerpoint/2010/main" val="6859923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F904C79-3B8E-4749-94FE-A3369205B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411200"/>
            <a:ext cx="6858000" cy="820800"/>
          </a:xfrm>
        </p:spPr>
        <p:txBody>
          <a:bodyPr anchor="b">
            <a:normAutofit/>
          </a:bodyPr>
          <a:lstStyle>
            <a:lvl1pPr algn="ctr">
              <a:defRPr sz="2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C9C3A4B2-C5BA-4DD3-A3AB-D1FB6CAF5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502631"/>
            <a:ext cx="6858000" cy="1243013"/>
          </a:xfrm>
        </p:spPr>
        <p:txBody>
          <a:bodyPr>
            <a:normAutofit/>
          </a:bodyPr>
          <a:lstStyle>
            <a:lvl1pPr marL="0" indent="0" algn="ctr">
              <a:buNone/>
              <a:defRPr sz="17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3458639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226820" y="1504988"/>
            <a:ext cx="6690360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226820" y="2467429"/>
            <a:ext cx="6690360" cy="194491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7" name="Rektangel 6"/>
          <p:cNvSpPr/>
          <p:nvPr userDrawn="1"/>
        </p:nvSpPr>
        <p:spPr>
          <a:xfrm>
            <a:off x="0" y="4864253"/>
            <a:ext cx="9144000" cy="280835"/>
          </a:xfrm>
          <a:prstGeom prst="rect">
            <a:avLst/>
          </a:prstGeom>
          <a:solidFill>
            <a:srgbClr val="DC1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00" cap="none" baseline="0" dirty="0">
              <a:solidFill>
                <a:schemeClr val="tx1"/>
              </a:solidFill>
            </a:endParaRPr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2F9077C2-D2B8-4E8D-B84A-0D29EA8CA4DC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0" y="7707"/>
            <a:ext cx="1000854" cy="136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54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717" r:id="rId2"/>
    <p:sldLayoutId id="2147483718" r:id="rId3"/>
    <p:sldLayoutId id="2147483649" r:id="rId4"/>
    <p:sldLayoutId id="2147483650" r:id="rId5"/>
    <p:sldLayoutId id="2147483652" r:id="rId6"/>
    <p:sldLayoutId id="2147483654" r:id="rId7"/>
    <p:sldLayoutId id="2147483655" r:id="rId8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C1E2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2E8C0A73-398D-4A3C-B82D-9772283D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1E1A558-B24E-41B8-B3D2-F5CBAFF27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09930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703" r:id="rId2"/>
    <p:sldLayoutId id="214748370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bg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702C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2E8C0A73-398D-4A3C-B82D-9772283D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1E1A558-B24E-41B8-B3D2-F5CBAFF27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240532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bg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64B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2E8C0A73-398D-4A3C-B82D-9772283D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1E1A558-B24E-41B8-B3D2-F5CBAFF27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80060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bg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2E8C0A73-398D-4A3C-B82D-9772283D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1E1A558-B24E-41B8-B3D2-F5CBAFF27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43929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bg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4159994"/>
      </p:ext>
    </p:extLst>
  </p:cSld>
  <p:clrMapOvr>
    <a:masterClrMapping/>
  </p:clrMapOvr>
  <p:transition spd="slow" advClick="0" advTm="10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1A11E6E-1F35-41CE-925A-22E3205A3CA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EF9A1-659A-4F5D-8167-3DA51FF677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6AB33E-9333-46A8-8539-C1D8453DF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37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58CFD12-2FC5-4A73-A439-BAE558363E3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B38E0-9687-4AB2-8D5A-3852F5DFB6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918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 dirty="0"/>
              <a:t>Rullende tekst settes inn via "Sett inn -&gt; Topptekst og bunntekst"</a:t>
            </a:r>
          </a:p>
        </p:txBody>
      </p:sp>
    </p:spTree>
    <p:extLst>
      <p:ext uri="{BB962C8B-B14F-4D97-AF65-F5344CB8AC3E}">
        <p14:creationId xmlns:p14="http://schemas.microsoft.com/office/powerpoint/2010/main" val="1932450221"/>
      </p:ext>
    </p:extLst>
  </p:cSld>
  <p:clrMapOvr>
    <a:masterClrMapping/>
  </p:clrMapOvr>
  <p:transition spd="slow" advClick="0" advTm="10000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85524E9-437B-4CB8-81DA-3D45CC932E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2A3EA39-8C1F-4D96-908D-E199D641CA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42074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1073653-F981-43B8-B4DC-C5B55D5E9E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3A42207A-6BC1-485B-9A12-E4C03E9389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0655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9C59248C-6EA0-46B3-9D1C-64D4184892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DC99B221-2798-4937-9634-E593369274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02416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0B3A3AD-3C2E-451E-BC80-B4D05AC8F0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8FFC78ED-6989-4BE3-8C69-9A492DB6D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07227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Bergen kommune">
      <a:dk1>
        <a:sysClr val="windowText" lastClr="000000"/>
      </a:dk1>
      <a:lt1>
        <a:sysClr val="window" lastClr="FFFFFF"/>
      </a:lt1>
      <a:dk2>
        <a:srgbClr val="DC1E23"/>
      </a:dk2>
      <a:lt2>
        <a:srgbClr val="F2F2F2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117845"/>
      </a:accent6>
      <a:hlink>
        <a:srgbClr val="164B81"/>
      </a:hlink>
      <a:folHlink>
        <a:srgbClr val="702C8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INFOSKJERM_169_LYS.potx" id="{6A5A436D-2AFF-4FBE-BA0B-F420AE03F615}" vid="{6CE15769-D7B6-407C-9A4F-961DC2ED09A8}"/>
    </a:ext>
  </a:extLst>
</a:theme>
</file>

<file path=ppt/theme/theme2.xml><?xml version="1.0" encoding="utf-8"?>
<a:theme xmlns:a="http://schemas.openxmlformats.org/drawingml/2006/main" name="3_Egendefinert utforming">
  <a:themeElements>
    <a:clrScheme name="Custom 8">
      <a:dk1>
        <a:sysClr val="windowText" lastClr="000000"/>
      </a:dk1>
      <a:lt1>
        <a:sysClr val="window" lastClr="FFFFFF"/>
      </a:lt1>
      <a:dk2>
        <a:srgbClr val="DC1E23"/>
      </a:dk2>
      <a:lt2>
        <a:srgbClr val="BF9D23"/>
      </a:lt2>
      <a:accent1>
        <a:srgbClr val="DC1E23"/>
      </a:accent1>
      <a:accent2>
        <a:srgbClr val="BF9D23"/>
      </a:accent2>
      <a:accent3>
        <a:srgbClr val="702C80"/>
      </a:accent3>
      <a:accent4>
        <a:srgbClr val="164B81"/>
      </a:accent4>
      <a:accent5>
        <a:srgbClr val="117845"/>
      </a:accent5>
      <a:accent6>
        <a:srgbClr val="EDDC9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INFOSKJERM_169_LYS.potx" id="{6A5A436D-2AFF-4FBE-BA0B-F420AE03F615}" vid="{05D226AF-3EA5-4A30-AD55-0550C96A791D}"/>
    </a:ext>
  </a:extLst>
</a:theme>
</file>

<file path=ppt/theme/theme3.xml><?xml version="1.0" encoding="utf-8"?>
<a:theme xmlns:a="http://schemas.openxmlformats.org/drawingml/2006/main" name="4_Egendefinert utforming">
  <a:themeElements>
    <a:clrScheme name="Custom 5">
      <a:dk1>
        <a:sysClr val="windowText" lastClr="000000"/>
      </a:dk1>
      <a:lt1>
        <a:sysClr val="window" lastClr="FFFFFF"/>
      </a:lt1>
      <a:dk2>
        <a:srgbClr val="DC1E23"/>
      </a:dk2>
      <a:lt2>
        <a:srgbClr val="BF9D23"/>
      </a:lt2>
      <a:accent1>
        <a:srgbClr val="DC1E23"/>
      </a:accent1>
      <a:accent2>
        <a:srgbClr val="BF9D23"/>
      </a:accent2>
      <a:accent3>
        <a:srgbClr val="702C80"/>
      </a:accent3>
      <a:accent4>
        <a:srgbClr val="164B81"/>
      </a:accent4>
      <a:accent5>
        <a:srgbClr val="117845"/>
      </a:accent5>
      <a:accent6>
        <a:srgbClr val="EDDC9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INFOSKJERM_169_LYS.potx" id="{6A5A436D-2AFF-4FBE-BA0B-F420AE03F615}" vid="{147C5A8D-3FEC-413C-9BE8-B8335731DAC3}"/>
    </a:ext>
  </a:extLst>
</a:theme>
</file>

<file path=ppt/theme/theme4.xml><?xml version="1.0" encoding="utf-8"?>
<a:theme xmlns:a="http://schemas.openxmlformats.org/drawingml/2006/main" name="5_Egendefinert utforming">
  <a:themeElements>
    <a:clrScheme name="Custom 5">
      <a:dk1>
        <a:sysClr val="windowText" lastClr="000000"/>
      </a:dk1>
      <a:lt1>
        <a:sysClr val="window" lastClr="FFFFFF"/>
      </a:lt1>
      <a:dk2>
        <a:srgbClr val="DC1E23"/>
      </a:dk2>
      <a:lt2>
        <a:srgbClr val="BF9D23"/>
      </a:lt2>
      <a:accent1>
        <a:srgbClr val="DC1E23"/>
      </a:accent1>
      <a:accent2>
        <a:srgbClr val="BF9D23"/>
      </a:accent2>
      <a:accent3>
        <a:srgbClr val="702C80"/>
      </a:accent3>
      <a:accent4>
        <a:srgbClr val="164B81"/>
      </a:accent4>
      <a:accent5>
        <a:srgbClr val="117845"/>
      </a:accent5>
      <a:accent6>
        <a:srgbClr val="EDDC9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INFOSKJERM_169_LYS.potx" id="{6A5A436D-2AFF-4FBE-BA0B-F420AE03F615}" vid="{7ACD7751-817B-4BF7-887B-DF15CA107C80}"/>
    </a:ext>
  </a:extLst>
</a:theme>
</file>

<file path=ppt/theme/theme5.xml><?xml version="1.0" encoding="utf-8"?>
<a:theme xmlns:a="http://schemas.openxmlformats.org/drawingml/2006/main" name="6_Egendefinert utforming">
  <a:themeElements>
    <a:clrScheme name="Bergen kommune">
      <a:dk1>
        <a:sysClr val="windowText" lastClr="000000"/>
      </a:dk1>
      <a:lt1>
        <a:sysClr val="window" lastClr="FFFFFF"/>
      </a:lt1>
      <a:dk2>
        <a:srgbClr val="DC1E23"/>
      </a:dk2>
      <a:lt2>
        <a:srgbClr val="F2F2F2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117845"/>
      </a:accent6>
      <a:hlink>
        <a:srgbClr val="164B81"/>
      </a:hlink>
      <a:folHlink>
        <a:srgbClr val="702C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INFOSKJERM_169_LYS.potx" id="{6A5A436D-2AFF-4FBE-BA0B-F420AE03F615}" vid="{AB1D9F0E-1EEE-46AC-BF70-F24D30566696}"/>
    </a:ext>
  </a:extLst>
</a:theme>
</file>

<file path=ppt/theme/theme6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82FC97A4EB864EBF6B6ADD443A67CC" ma:contentTypeVersion="11" ma:contentTypeDescription="Opprett et nytt dokument." ma:contentTypeScope="" ma:versionID="1243dad0bdc800c2168160044757ccfa">
  <xsd:schema xmlns:xsd="http://www.w3.org/2001/XMLSchema" xmlns:xs="http://www.w3.org/2001/XMLSchema" xmlns:p="http://schemas.microsoft.com/office/2006/metadata/properties" xmlns:ns2="3b00a67f-9791-437e-b702-303a706ea042" targetNamespace="http://schemas.microsoft.com/office/2006/metadata/properties" ma:root="true" ma:fieldsID="9f2b7ce840c78a2065a44a5a957cc1d0" ns2:_="">
    <xsd:import namespace="3b00a67f-9791-437e-b702-303a706ea0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00a67f-9791-437e-b702-303a706ea0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749D303-0A35-41BA-B6CA-FCAD62C0A7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00a67f-9791-437e-b702-303a706ea0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36D4585-6B57-48C0-8B2E-F548AA74BAB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736BF7C-6A67-465F-A8DA-5D5EBBFF6E3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</TotalTime>
  <Words>13</Words>
  <Application>Microsoft Office PowerPoint</Application>
  <PresentationFormat>Egendefinert</PresentationFormat>
  <Paragraphs>1</Paragraphs>
  <Slides>8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5</vt:i4>
      </vt:variant>
      <vt:variant>
        <vt:lpstr>Lysbildetitler</vt:lpstr>
      </vt:variant>
      <vt:variant>
        <vt:i4>8</vt:i4>
      </vt:variant>
    </vt:vector>
  </HeadingPairs>
  <TitlesOfParts>
    <vt:vector size="15" baseType="lpstr">
      <vt:lpstr>Arial</vt:lpstr>
      <vt:lpstr>Calibri</vt:lpstr>
      <vt:lpstr>Office-tema</vt:lpstr>
      <vt:lpstr>3_Egendefinert utforming</vt:lpstr>
      <vt:lpstr>4_Egendefinert utforming</vt:lpstr>
      <vt:lpstr>5_Egendefinert utforming</vt:lpstr>
      <vt:lpstr>6_Egendefinert utforming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Loodtz, Ann-Kristin</dc:creator>
  <cp:lastModifiedBy>Bøe, Ragnar</cp:lastModifiedBy>
  <cp:revision>9</cp:revision>
  <dcterms:created xsi:type="dcterms:W3CDTF">2021-06-28T09:34:29Z</dcterms:created>
  <dcterms:modified xsi:type="dcterms:W3CDTF">2022-01-05T13:19:30Z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0x010100D982FC97A4EB864EBF6B6ADD443A67CC</vt:lpwstr>
  </property>
</Properties>
</file>