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9"/>
  </p:notesMasterIdLst>
  <p:sldIdLst>
    <p:sldId id="256" r:id="rId5"/>
    <p:sldId id="257" r:id="rId6"/>
    <p:sldId id="258" r:id="rId7"/>
    <p:sldId id="259" r:id="rId8"/>
  </p:sldIdLst>
  <p:sldSz cx="9145588" cy="5145088"/>
  <p:notesSz cx="6858000" cy="9144000"/>
  <p:defaultTextStyle>
    <a:defPPr>
      <a:defRPr lang="en-US"/>
    </a:defPPr>
    <a:lvl1pPr marL="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135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C1E23"/>
    <a:srgbClr val="B4000C"/>
    <a:srgbClr val="5B9BD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39399F-A17F-4887-AF8C-F0D1F1D10ACA}" v="4" dt="2021-09-28T08:15:14.57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025" autoAdjust="0"/>
    <p:restoredTop sz="94660"/>
  </p:normalViewPr>
  <p:slideViewPr>
    <p:cSldViewPr snapToGrid="0">
      <p:cViewPr varScale="1">
        <p:scale>
          <a:sx n="157" d="100"/>
          <a:sy n="157" d="100"/>
        </p:scale>
        <p:origin x="156" y="312"/>
      </p:cViewPr>
      <p:guideLst>
        <p:guide orient="horz" pos="1620"/>
        <p:guide pos="288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E3CBABE-916E-4AAD-B057-5389DC7DF64C}" type="datetimeFigureOut">
              <a:rPr lang="nb-NO" smtClean="0"/>
              <a:t>05.01.2022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687388" y="1143000"/>
            <a:ext cx="54832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b-NO"/>
              <a:t>Rediger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A1A9E-9E56-4094-AB2E-3DD200DFCBAC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2529912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1pPr>
    <a:lvl2pPr marL="3429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2pPr>
    <a:lvl3pPr marL="6858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3pPr>
    <a:lvl4pPr marL="10287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4pPr>
    <a:lvl5pPr marL="13716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5pPr>
    <a:lvl6pPr marL="17145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6pPr>
    <a:lvl7pPr marL="20574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7pPr>
    <a:lvl8pPr marL="24003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8pPr>
    <a:lvl9pPr marL="2743200" algn="l" defTabSz="685800" rtl="0" eaLnBrk="1" latinLnBrk="0" hangingPunct="1">
      <a:defRPr sz="9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7.sv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For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de 2">
            <a:extLst>
              <a:ext uri="{FF2B5EF4-FFF2-40B4-BE49-F238E27FC236}">
                <a16:creationId xmlns:a16="http://schemas.microsoft.com/office/drawing/2014/main" id="{47DB516C-DE58-43A5-B6F7-A4B0BBB0798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63953" y="86400"/>
            <a:ext cx="3617682" cy="492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222704"/>
      </p:ext>
    </p:extLst>
  </p:cSld>
  <p:clrMapOvr>
    <a:masterClrMapping/>
  </p:clrMapOvr>
  <p:transition spd="slow" advClick="0" advTm="10000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, tittel og rød str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BB785D6-56F2-421B-9C6E-0CE161F6B87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9145588" cy="5145088"/>
          </a:xfrm>
          <a:solidFill>
            <a:schemeClr val="bg1">
              <a:lumMod val="65000"/>
              <a:lumOff val="35000"/>
            </a:schemeClr>
          </a:solidFill>
        </p:spPr>
        <p:txBody>
          <a:bodyPr>
            <a:normAutofit/>
          </a:bodyPr>
          <a:lstStyle>
            <a:lvl1pPr marL="0" indent="0">
              <a:buNone/>
              <a:defRPr sz="1200"/>
            </a:lvl1pPr>
          </a:lstStyle>
          <a:p>
            <a:endParaRPr lang="en-GB" dirty="0"/>
          </a:p>
        </p:txBody>
      </p:sp>
      <p:sp>
        <p:nvSpPr>
          <p:cNvPr id="17" name="Text Placeholder 16">
            <a:extLst>
              <a:ext uri="{FF2B5EF4-FFF2-40B4-BE49-F238E27FC236}">
                <a16:creationId xmlns:a16="http://schemas.microsoft.com/office/drawing/2014/main" id="{E7A3D93F-B7C3-4F5A-B7D9-2F41E515084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-1" y="4419599"/>
            <a:ext cx="6235196" cy="409576"/>
          </a:xfr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 anchor="ctr"/>
          <a:lstStyle>
            <a:lvl1pPr marL="0" indent="0" algn="ctr"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endParaRPr lang="en-GB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DBA346C4-9141-4DE3-B9EB-D70AEDA055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759" y="351954"/>
            <a:ext cx="7888070" cy="828104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76010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ilde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icture Placeholder 9">
            <a:extLst>
              <a:ext uri="{FF2B5EF4-FFF2-40B4-BE49-F238E27FC236}">
                <a16:creationId xmlns:a16="http://schemas.microsoft.com/office/drawing/2014/main" id="{CBBDFCF7-F532-477F-8A1A-E900E1DC9286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9145588" cy="5145088"/>
          </a:xfrm>
          <a:solidFill>
            <a:schemeClr val="bg1">
              <a:lumMod val="65000"/>
              <a:lumOff val="35000"/>
            </a:schemeClr>
          </a:solidFill>
        </p:spPr>
        <p:txBody>
          <a:bodyPr anchor="b">
            <a:normAutofit/>
          </a:bodyPr>
          <a:lstStyle>
            <a:lvl1pPr marL="0" indent="0" algn="r">
              <a:buNone/>
              <a:defRPr sz="1200"/>
            </a:lvl1pPr>
          </a:lstStyle>
          <a:p>
            <a:r>
              <a:rPr lang="nb-NO" dirty="0"/>
              <a:t>Klikk Sett inn – Bilder – for å endre eller sette inn bilde</a:t>
            </a:r>
            <a:endParaRPr lang="en-GB" dirty="0"/>
          </a:p>
        </p:txBody>
      </p:sp>
      <p:pic>
        <p:nvPicPr>
          <p:cNvPr id="7" name="Picture 6" descr="A picture containing text, water, outdoor, shore&#10;&#10;Description automatically generated" hidden="1">
            <a:extLst>
              <a:ext uri="{FF2B5EF4-FFF2-40B4-BE49-F238E27FC236}">
                <a16:creationId xmlns:a16="http://schemas.microsoft.com/office/drawing/2014/main" id="{5926DC9E-0DDA-48BD-AF72-57784B22A7C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07" y="0"/>
            <a:ext cx="9135775" cy="5145088"/>
          </a:xfrm>
          <a:prstGeom prst="rect">
            <a:avLst/>
          </a:prstGeom>
        </p:spPr>
      </p:pic>
      <p:sp>
        <p:nvSpPr>
          <p:cNvPr id="12" name="Text Placeholder 11">
            <a:extLst>
              <a:ext uri="{FF2B5EF4-FFF2-40B4-BE49-F238E27FC236}">
                <a16:creationId xmlns:a16="http://schemas.microsoft.com/office/drawing/2014/main" id="{2FA06A6E-EF01-4423-B229-C83BB34ADB95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1448727" y="0"/>
            <a:ext cx="3193239" cy="5145088"/>
          </a:xfr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 lIns="612000" rIns="468000" anchor="ctr">
            <a:normAutofit/>
          </a:bodyPr>
          <a:lstStyle>
            <a:lvl1pPr marL="0" indent="0" algn="l">
              <a:buNone/>
              <a:defRPr sz="2400"/>
            </a:lvl1pPr>
          </a:lstStyle>
          <a:p>
            <a:pPr lvl="0"/>
            <a:endParaRPr lang="nb-NO" noProof="0" dirty="0"/>
          </a:p>
        </p:txBody>
      </p:sp>
    </p:spTree>
    <p:extLst>
      <p:ext uri="{BB962C8B-B14F-4D97-AF65-F5344CB8AC3E}">
        <p14:creationId xmlns:p14="http://schemas.microsoft.com/office/powerpoint/2010/main" val="32729866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331827" y="1503493"/>
            <a:ext cx="6481936" cy="828104"/>
          </a:xfrm>
        </p:spPr>
        <p:txBody>
          <a:bodyPr anchor="ctr"/>
          <a:lstStyle>
            <a:lvl1pPr algn="ctr">
              <a:defRPr sz="2600"/>
            </a:lvl1pPr>
          </a:lstStyle>
          <a:p>
            <a:r>
              <a:rPr lang="nb-NO"/>
              <a:t>Klikk for å redigere tittelstil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31827" y="2513299"/>
            <a:ext cx="6481936" cy="828104"/>
          </a:xfrm>
        </p:spPr>
        <p:txBody>
          <a:bodyPr anchor="ctr">
            <a:noAutofit/>
          </a:bodyPr>
          <a:lstStyle>
            <a:lvl1pPr marL="0" indent="0" algn="ctr">
              <a:buNone/>
              <a:defRPr sz="17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7" name="Plassholder for bunntekst 3"/>
          <p:cNvSpPr>
            <a:spLocks noGrp="1"/>
          </p:cNvSpPr>
          <p:nvPr>
            <p:ph type="ftr" sz="quarter" idx="3"/>
          </p:nvPr>
        </p:nvSpPr>
        <p:spPr>
          <a:xfrm>
            <a:off x="-1024284" y="4889255"/>
            <a:ext cx="992752" cy="230832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nb-NO"/>
              <a:t>Rullende tekst settes inn via "Sett inn -&gt; Topptekst og bunntekst"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846559389"/>
      </p:ext>
    </p:extLst>
  </p:cSld>
  <p:clrMapOvr>
    <a:masterClrMapping/>
  </p:clrMapOvr>
  <p:transition spd="slow"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indefinite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9" name="Plassholder for bunntekst 3"/>
          <p:cNvSpPr>
            <a:spLocks noGrp="1"/>
          </p:cNvSpPr>
          <p:nvPr>
            <p:ph type="ftr" sz="quarter" idx="3"/>
          </p:nvPr>
        </p:nvSpPr>
        <p:spPr>
          <a:xfrm>
            <a:off x="-1024284" y="4889255"/>
            <a:ext cx="992752" cy="230832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nb-NO"/>
              <a:t>Rullende tekst settes inn via "Sett inn -&gt; Topptekst og bunntekst"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639579462"/>
      </p:ext>
    </p:extLst>
  </p:cSld>
  <p:clrMapOvr>
    <a:masterClrMapping/>
  </p:clrMapOvr>
  <p:transition spd="slow"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indefinite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9" name="Plassholder for innhold 2"/>
          <p:cNvSpPr>
            <a:spLocks noGrp="1"/>
          </p:cNvSpPr>
          <p:nvPr>
            <p:ph idx="1"/>
          </p:nvPr>
        </p:nvSpPr>
        <p:spPr>
          <a:xfrm>
            <a:off x="1227034" y="2474686"/>
            <a:ext cx="3240967" cy="193765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10" name="Plassholder for innhold 2"/>
          <p:cNvSpPr>
            <a:spLocks noGrp="1"/>
          </p:cNvSpPr>
          <p:nvPr>
            <p:ph idx="10"/>
          </p:nvPr>
        </p:nvSpPr>
        <p:spPr>
          <a:xfrm>
            <a:off x="4677588" y="2474686"/>
            <a:ext cx="3240967" cy="1937657"/>
          </a:xfrm>
        </p:spPr>
        <p:txBody>
          <a:bodyPr/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  <a:endParaRPr lang="nb-NO" dirty="0"/>
          </a:p>
        </p:txBody>
      </p:sp>
      <p:sp>
        <p:nvSpPr>
          <p:cNvPr id="12" name="Plassholder for bunntekst 3"/>
          <p:cNvSpPr>
            <a:spLocks noGrp="1"/>
          </p:cNvSpPr>
          <p:nvPr>
            <p:ph type="ftr" sz="quarter" idx="3"/>
          </p:nvPr>
        </p:nvSpPr>
        <p:spPr>
          <a:xfrm>
            <a:off x="-1024284" y="4889255"/>
            <a:ext cx="992752" cy="230832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nb-NO"/>
              <a:t>Rullende tekst settes inn via "Sett inn -&gt; Topptekst og bunntekst"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046789185"/>
      </p:ext>
    </p:extLst>
  </p:cSld>
  <p:clrMapOvr>
    <a:masterClrMapping/>
  </p:clrMapOvr>
  <p:transition spd="slow"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indefinite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</p:bld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8" name="Plassholder for bunntekst 3"/>
          <p:cNvSpPr>
            <a:spLocks noGrp="1"/>
          </p:cNvSpPr>
          <p:nvPr>
            <p:ph type="ftr" sz="quarter" idx="3"/>
          </p:nvPr>
        </p:nvSpPr>
        <p:spPr>
          <a:xfrm>
            <a:off x="-1024284" y="4889255"/>
            <a:ext cx="992752" cy="230832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nb-NO"/>
              <a:t>Rullende tekst settes inn via "Sett inn -&gt; Topptekst og bunntekst"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436915275"/>
      </p:ext>
    </p:extLst>
  </p:cSld>
  <p:clrMapOvr>
    <a:masterClrMapping/>
  </p:clrMapOvr>
  <p:transition spd="slow"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indefinite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ssholder for bunntekst 3"/>
          <p:cNvSpPr>
            <a:spLocks noGrp="1"/>
          </p:cNvSpPr>
          <p:nvPr>
            <p:ph type="ftr" sz="quarter" idx="3"/>
          </p:nvPr>
        </p:nvSpPr>
        <p:spPr>
          <a:xfrm>
            <a:off x="-1024284" y="4889255"/>
            <a:ext cx="992752" cy="230832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 algn="r">
              <a:defRPr sz="1000">
                <a:solidFill>
                  <a:schemeClr val="bg1"/>
                </a:solidFill>
              </a:defRPr>
            </a:lvl1pPr>
          </a:lstStyle>
          <a:p>
            <a:r>
              <a:rPr lang="nb-NO"/>
              <a:t>Rullende tekst settes inn via "Sett inn -&gt; Topptekst og bunntekst"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6859923"/>
      </p:ext>
    </p:extLst>
  </p:cSld>
  <p:clrMapOvr>
    <a:masterClrMapping/>
  </p:clrMapOvr>
  <p:transition spd="slow" advClick="0" advTm="10000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repeatCount="indefinite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1227033" y="1504988"/>
            <a:ext cx="6691522" cy="828104"/>
          </a:xfrm>
          <a:prstGeom prst="rect">
            <a:avLst/>
          </a:prstGeom>
        </p:spPr>
        <p:txBody>
          <a:bodyPr vert="horz" lIns="0" tIns="0" rIns="0" bIns="0" rtlCol="0" anchor="ctr">
            <a:noAutofit/>
          </a:bodyPr>
          <a:lstStyle/>
          <a:p>
            <a:r>
              <a:rPr lang="nb-NO" dirty="0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1227033" y="2474685"/>
            <a:ext cx="6691522" cy="1937657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b-NO" dirty="0"/>
              <a:t>Klikk for å redigere tekststiler i malen</a:t>
            </a:r>
          </a:p>
          <a:p>
            <a:pPr lvl="1"/>
            <a:r>
              <a:rPr lang="nb-NO" dirty="0"/>
              <a:t>Andre nivå</a:t>
            </a:r>
          </a:p>
          <a:p>
            <a:pPr lvl="2"/>
            <a:r>
              <a:rPr lang="nb-NO" dirty="0"/>
              <a:t>Tredje nivå</a:t>
            </a:r>
          </a:p>
          <a:p>
            <a:pPr lvl="3"/>
            <a:r>
              <a:rPr lang="nb-NO" dirty="0"/>
              <a:t>Fjerde nivå</a:t>
            </a:r>
          </a:p>
          <a:p>
            <a:pPr lvl="4"/>
            <a:r>
              <a:rPr lang="nb-NO" dirty="0"/>
              <a:t>Femte nivå</a:t>
            </a:r>
          </a:p>
        </p:txBody>
      </p:sp>
      <p:sp>
        <p:nvSpPr>
          <p:cNvPr id="7" name="Rektangel 6"/>
          <p:cNvSpPr/>
          <p:nvPr userDrawn="1"/>
        </p:nvSpPr>
        <p:spPr>
          <a:xfrm>
            <a:off x="0" y="4864255"/>
            <a:ext cx="9145588" cy="280835"/>
          </a:xfrm>
          <a:prstGeom prst="rect">
            <a:avLst/>
          </a:prstGeom>
          <a:solidFill>
            <a:srgbClr val="DC1E2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 sz="1000" cap="none" baseline="0" dirty="0">
              <a:solidFill>
                <a:schemeClr val="tx1"/>
              </a:solidFill>
            </a:endParaRPr>
          </a:p>
        </p:txBody>
      </p:sp>
      <p:pic>
        <p:nvPicPr>
          <p:cNvPr id="8" name="Bilde 7">
            <a:extLst>
              <a:ext uri="{FF2B5EF4-FFF2-40B4-BE49-F238E27FC236}">
                <a16:creationId xmlns:a16="http://schemas.microsoft.com/office/drawing/2014/main" id="{391B732B-A4E6-4139-BF48-9C7C48D737C4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651" y="13916"/>
            <a:ext cx="951952" cy="12946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23548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62" r:id="rId3"/>
    <p:sldLayoutId id="2147483649" r:id="rId4"/>
    <p:sldLayoutId id="2147483650" r:id="rId5"/>
    <p:sldLayoutId id="2147483652" r:id="rId6"/>
    <p:sldLayoutId id="2147483654" r:id="rId7"/>
    <p:sldLayoutId id="2147483655" r:id="rId8"/>
  </p:sldLayoutIdLst>
  <p:hf sldNum="0" hd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2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24159994"/>
      </p:ext>
    </p:extLst>
  </p:cSld>
  <p:clrMapOvr>
    <a:masterClrMapping/>
  </p:clrMapOvr>
  <p:transition spd="slow" advClick="0" advTm="10000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3"/>
          </p:nvPr>
        </p:nvSpPr>
        <p:spPr/>
        <p:txBody>
          <a:bodyPr/>
          <a:lstStyle/>
          <a:p>
            <a:r>
              <a:rPr lang="nb-NO"/>
              <a:t>Rullende tekst settes inn via "Sett inn -&gt; Topptekst og bunntekst"</a:t>
            </a: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932450221"/>
      </p:ext>
    </p:extLst>
  </p:cSld>
  <p:clrMapOvr>
    <a:masterClrMapping/>
  </p:clrMapOvr>
  <p:transition spd="slow" advClick="0" advTm="10000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E673A7B-1854-468D-932D-53D0408E8B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B6E20-96D2-4BD5-8FB8-4C92793B857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07D5D43-32DA-4C52-BBA2-9E0A715840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19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85EC0416-4B18-4AFF-A92A-587887EE82EA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/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5CA26D-E01F-44F9-82A7-2A40C256628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6318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Bergen kommune">
      <a:dk1>
        <a:sysClr val="windowText" lastClr="000000"/>
      </a:dk1>
      <a:lt1>
        <a:sysClr val="window" lastClr="FFFFFF"/>
      </a:lt1>
      <a:dk2>
        <a:srgbClr val="DC1E23"/>
      </a:dk2>
      <a:lt2>
        <a:srgbClr val="F2F2F2"/>
      </a:lt2>
      <a:accent1>
        <a:srgbClr val="DC1E23"/>
      </a:accent1>
      <a:accent2>
        <a:srgbClr val="164B81"/>
      </a:accent2>
      <a:accent3>
        <a:srgbClr val="702C80"/>
      </a:accent3>
      <a:accent4>
        <a:srgbClr val="BF9D23"/>
      </a:accent4>
      <a:accent5>
        <a:srgbClr val="F6EDCE"/>
      </a:accent5>
      <a:accent6>
        <a:srgbClr val="117845"/>
      </a:accent6>
      <a:hlink>
        <a:srgbClr val="164B81"/>
      </a:hlink>
      <a:folHlink>
        <a:srgbClr val="702C80"/>
      </a:folHlink>
    </a:clrScheme>
    <a:fontScheme name="Custom 2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P_INFOSKJERM_169_MORK.potx" id="{F56C1D06-75EB-4B5A-B6FD-D3E7C309692B}" vid="{7CF599BC-5E7B-4EAD-999E-6962CDE02C0C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D982FC97A4EB864EBF6B6ADD443A67CC" ma:contentTypeVersion="11" ma:contentTypeDescription="Opprett et nytt dokument." ma:contentTypeScope="" ma:versionID="1243dad0bdc800c2168160044757ccfa">
  <xsd:schema xmlns:xsd="http://www.w3.org/2001/XMLSchema" xmlns:xs="http://www.w3.org/2001/XMLSchema" xmlns:p="http://schemas.microsoft.com/office/2006/metadata/properties" xmlns:ns2="3b00a67f-9791-437e-b702-303a706ea042" targetNamespace="http://schemas.microsoft.com/office/2006/metadata/properties" ma:root="true" ma:fieldsID="9f2b7ce840c78a2065a44a5a957cc1d0" ns2:_="">
    <xsd:import namespace="3b00a67f-9791-437e-b702-303a706ea04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MediaLengthInSecond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b00a67f-9791-437e-b702-303a706ea04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7" nillable="true" ma:displayName="Location" ma:internalName="MediaServiceLocation" ma:readOnly="true">
      <xsd:simpleType>
        <xsd:restriction base="dms:Text"/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nholdstype"/>
        <xsd:element ref="dc:title" minOccurs="0" maxOccurs="1" ma:index="4" ma:displayName="Tit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CF1DEA9-651B-4C66-A45F-CA6D866736B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b00a67f-9791-437e-b702-303a706ea042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4E0EA61D-A54B-4D20-BBE7-6B4079EB5D4F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CC4D8C3-78DB-4853-A836-2FB30DA86292}">
  <ds:schemaRefs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347</TotalTime>
  <Words>13</Words>
  <Application>Microsoft Office PowerPoint</Application>
  <PresentationFormat>Egendefinert</PresentationFormat>
  <Paragraphs>1</Paragraphs>
  <Slides>4</Slides>
  <Notes>0</Notes>
  <HiddenSlides>0</HiddenSlides>
  <MMClips>0</MMClips>
  <ScaleCrop>false</ScaleCrop>
  <HeadingPairs>
    <vt:vector size="6" baseType="variant">
      <vt:variant>
        <vt:lpstr>Brukte skrifter</vt:lpstr>
      </vt:variant>
      <vt:variant>
        <vt:i4>2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Office-tema</vt:lpstr>
      <vt:lpstr>PowerPoint-presentasjon</vt:lpstr>
      <vt:lpstr>PowerPoint-presentasjon</vt:lpstr>
      <vt:lpstr>PowerPoint-presentasjon</vt:lpstr>
      <vt:lpstr>PowerPoint-presentasjon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Loodtz, Ann-Kristin</dc:creator>
  <cp:lastModifiedBy>Bøe, Ragnar</cp:lastModifiedBy>
  <cp:revision>6</cp:revision>
  <dcterms:created xsi:type="dcterms:W3CDTF">2021-06-28T09:34:47Z</dcterms:created>
  <dcterms:modified xsi:type="dcterms:W3CDTF">2022-01-05T13:19:52Z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0x010100D982FC97A4EB864EBF6B6ADD443A67CC</vt:lpwstr>
  </property>
</Properties>
</file>