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  <p:sldMasterId id="2147483668" r:id="rId6"/>
    <p:sldMasterId id="2147483672" r:id="rId7"/>
    <p:sldMasterId id="2147483676" r:id="rId8"/>
  </p:sldMasterIdLst>
  <p:notesMasterIdLst>
    <p:notesMasterId r:id="rId17"/>
  </p:notesMasterIdLst>
  <p:sldIdLst>
    <p:sldId id="256" r:id="rId9"/>
    <p:sldId id="262" r:id="rId10"/>
    <p:sldId id="263" r:id="rId11"/>
    <p:sldId id="257" r:id="rId12"/>
    <p:sldId id="258" r:id="rId13"/>
    <p:sldId id="259" r:id="rId14"/>
    <p:sldId id="260" r:id="rId15"/>
    <p:sldId id="261" r:id="rId16"/>
  </p:sldIdLst>
  <p:sldSz cx="6859588" cy="5145088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1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27"/>
    <a:srgbClr val="164B81"/>
    <a:srgbClr val="702C80"/>
    <a:srgbClr val="DC1E23"/>
    <a:srgbClr val="B4000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35A3BD-249B-4218-B582-23157B90F883}" v="1" dt="2021-09-28T08:04:11.5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1062" y="144"/>
      </p:cViewPr>
      <p:guideLst>
        <p:guide orient="horz" pos="1620"/>
        <p:guide pos="21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BABE-916E-4AAD-B057-5389DC7DF64C}" type="datetimeFigureOut">
              <a:rPr lang="nb-NO" smtClean="0"/>
              <a:t>05.01.2022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A1A9E-9E56-4094-AB2E-3DD200DFCB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299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E2B1A574-A7C7-41FB-91E7-2F86E9ABA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570" y="114719"/>
            <a:ext cx="3614448" cy="491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2704"/>
      </p:ext>
    </p:extLst>
  </p:cSld>
  <p:clrMapOvr>
    <a:masterClrMapping/>
  </p:clrMapOvr>
  <p:transition spd="slow" advClick="0" advTm="10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14883090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967790940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bg>
      <p:bgPr>
        <a:solidFill>
          <a:srgbClr val="702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998928" y="1503493"/>
            <a:ext cx="4861733" cy="828104"/>
          </a:xfrm>
        </p:spPr>
        <p:txBody>
          <a:bodyPr anchor="ctr"/>
          <a:lstStyle>
            <a:lvl1pPr algn="ctr">
              <a:defRPr sz="260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998928" y="2513299"/>
            <a:ext cx="4861733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22639957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solidFill>
          <a:srgbClr val="702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44390455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bg>
      <p:bgPr>
        <a:solidFill>
          <a:srgbClr val="702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053145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bg>
      <p:bgPr>
        <a:solidFill>
          <a:srgbClr val="164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998928" y="1503493"/>
            <a:ext cx="4861733" cy="828104"/>
          </a:xfrm>
        </p:spPr>
        <p:txBody>
          <a:bodyPr anchor="ctr"/>
          <a:lstStyle>
            <a:lvl1pPr algn="ctr">
              <a:defRPr sz="260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998928" y="2513299"/>
            <a:ext cx="4861733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9223836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solidFill>
          <a:srgbClr val="164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53331955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bg>
      <p:bgPr>
        <a:solidFill>
          <a:srgbClr val="164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49028748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998928" y="1503493"/>
            <a:ext cx="4861733" cy="828104"/>
          </a:xfrm>
        </p:spPr>
        <p:txBody>
          <a:bodyPr anchor="ctr"/>
          <a:lstStyle>
            <a:lvl1pPr algn="ctr">
              <a:defRPr sz="260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998928" y="2513299"/>
            <a:ext cx="4861733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71513461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43814223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rød str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BB785D6-56F2-421B-9C6E-0CE161F6B8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859588" cy="5145088"/>
          </a:xfrm>
          <a:solidFill>
            <a:srgbClr val="F6F6F6"/>
          </a:solidFill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34EC5-FCD0-4DB5-B3AE-6EB23C75D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952" y="315913"/>
            <a:ext cx="5943048" cy="82810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7A3D93F-B7C3-4F5A-B7D9-2F41E51508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4419599"/>
            <a:ext cx="4676667" cy="40957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15950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22727514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BBDFCF7-F532-477F-8A1A-E900E1DC928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859588" cy="5145088"/>
          </a:xfrm>
          <a:solidFill>
            <a:srgbClr val="F6F6F6"/>
          </a:solidFill>
        </p:spPr>
        <p:txBody>
          <a:bodyPr anchor="b">
            <a:normAutofit/>
          </a:bodyPr>
          <a:lstStyle>
            <a:lvl1pPr marL="0" indent="0" algn="r">
              <a:buNone/>
              <a:defRPr sz="900"/>
            </a:lvl1pPr>
          </a:lstStyle>
          <a:p>
            <a:r>
              <a:rPr lang="nb-NO" dirty="0"/>
              <a:t>Klikk Sett inn – Bilder – for å endre eller sette inn bilde</a:t>
            </a:r>
            <a:endParaRPr lang="en-GB" dirty="0"/>
          </a:p>
        </p:txBody>
      </p:sp>
      <p:pic>
        <p:nvPicPr>
          <p:cNvPr id="7" name="Picture 6" descr="A picture containing text, water, outdoor, shore&#10;&#10;Description automatically generated" hidden="1">
            <a:extLst>
              <a:ext uri="{FF2B5EF4-FFF2-40B4-BE49-F238E27FC236}">
                <a16:creationId xmlns:a16="http://schemas.microsoft.com/office/drawing/2014/main" id="{5926DC9E-0DDA-48BD-AF72-57784B22A7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" y="0"/>
            <a:ext cx="6852228" cy="5145088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FA06A6E-EF01-4423-B229-C83BB34ADB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86608" y="0"/>
            <a:ext cx="2395068" cy="5145088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lIns="612000" rIns="468000" anchor="ctr"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1899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998928" y="1503493"/>
            <a:ext cx="4861733" cy="828104"/>
          </a:xfrm>
        </p:spPr>
        <p:txBody>
          <a:bodyPr anchor="ctr"/>
          <a:lstStyle>
            <a:lvl1pPr algn="ctr">
              <a:defRPr sz="260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998928" y="2513299"/>
            <a:ext cx="4861733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46559389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9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39579462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1080051" y="2444706"/>
            <a:ext cx="2271143" cy="1965846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0" name="Plassholder for innhold 2"/>
          <p:cNvSpPr>
            <a:spLocks noGrp="1"/>
          </p:cNvSpPr>
          <p:nvPr>
            <p:ph idx="10"/>
          </p:nvPr>
        </p:nvSpPr>
        <p:spPr>
          <a:xfrm>
            <a:off x="3508394" y="2444706"/>
            <a:ext cx="2271142" cy="1965846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2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46789185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36915275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859923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998928" y="1503493"/>
            <a:ext cx="4861733" cy="828104"/>
          </a:xfrm>
        </p:spPr>
        <p:txBody>
          <a:bodyPr anchor="ctr"/>
          <a:lstStyle>
            <a:lvl1pPr algn="ctr">
              <a:defRPr sz="260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998928" y="2513299"/>
            <a:ext cx="4861733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768257" y="4889255"/>
            <a:ext cx="744607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50092002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080052" y="1504988"/>
            <a:ext cx="4699484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80052" y="2445027"/>
            <a:ext cx="4699484" cy="19673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7" name="Rektangel 6"/>
          <p:cNvSpPr/>
          <p:nvPr userDrawn="1"/>
        </p:nvSpPr>
        <p:spPr>
          <a:xfrm>
            <a:off x="0" y="4864256"/>
            <a:ext cx="6859588" cy="280835"/>
          </a:xfrm>
          <a:prstGeom prst="rect">
            <a:avLst/>
          </a:prstGeom>
          <a:solidFill>
            <a:srgbClr val="DC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00" cap="none" baseline="0" dirty="0">
              <a:solidFill>
                <a:schemeClr val="tx1"/>
              </a:solidFill>
            </a:endParaRP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BA7F52B7-DCB8-4196-8E75-1C486C26C6D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9" y="7821"/>
            <a:ext cx="886644" cy="12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5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80" r:id="rId2"/>
    <p:sldLayoutId id="2147483681" r:id="rId3"/>
    <p:sldLayoutId id="2147483649" r:id="rId4"/>
    <p:sldLayoutId id="2147483650" r:id="rId5"/>
    <p:sldLayoutId id="2147483652" r:id="rId6"/>
    <p:sldLayoutId id="2147483654" r:id="rId7"/>
    <p:sldLayoutId id="2147483655" r:id="rId8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C1E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080052" y="1504988"/>
            <a:ext cx="4699484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80052" y="2445027"/>
            <a:ext cx="4699484" cy="19673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930140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6" r:id="rId2"/>
    <p:sldLayoutId id="2147483667" r:id="rId3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02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080052" y="1504988"/>
            <a:ext cx="4699484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80052" y="2445027"/>
            <a:ext cx="4699484" cy="19673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4752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4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080052" y="1504988"/>
            <a:ext cx="4699484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80052" y="2445027"/>
            <a:ext cx="4699484" cy="19673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59811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080052" y="1504988"/>
            <a:ext cx="4699484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080052" y="2445027"/>
            <a:ext cx="4699484" cy="196731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954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4159994"/>
      </p:ext>
    </p:extLst>
  </p:cSld>
  <p:clrMapOvr>
    <a:masterClrMapping/>
  </p:clrMapOvr>
  <p:transition spd="slow" advClick="0" advTm="10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B96D19E-C442-4D3A-98F1-3B6DE9644D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9C6642C-720E-4E5C-B866-5BE6542C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CCF9-540F-4E96-9082-750DF53010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1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EAF6D57-AC1B-4EB1-90CA-4924E9163E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DA418-21E9-409C-B2DB-AAD42F696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Undertittel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32450221"/>
      </p:ext>
    </p:extLst>
  </p:cSld>
  <p:clrMapOvr>
    <a:masterClrMapping/>
  </p:clrMapOvr>
  <p:transition spd="slow" advClick="0" advTm="10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A2D850A-4306-4782-A90F-A651A41A5C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4664F04-D907-49C9-A086-E87ABA79D1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5D292E8C-5496-417B-8B2B-C8D9F22AB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97392389"/>
      </p:ext>
    </p:extLst>
  </p:cSld>
  <p:clrMapOvr>
    <a:masterClrMapping/>
  </p:clrMapOvr>
  <p:transition spd="slow" advClick="0" advTm="10000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C5EE8F-5DCD-4CED-9B25-FF8022C5F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A63992F-6B3D-4280-9050-AB46D55762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B4B6DEF-56B3-4602-90C4-B6E73EB4B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45440075"/>
      </p:ext>
    </p:extLst>
  </p:cSld>
  <p:clrMapOvr>
    <a:masterClrMapping/>
  </p:clrMapOvr>
  <p:transition spd="slow" advClick="0" advTm="10000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F3EAD8A-12D7-4605-9454-3AEC767804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72DFEF7-E17F-4740-8847-73BF1FFD5D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8655E819-67FA-495C-BD44-C8DF73D18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03994674"/>
      </p:ext>
    </p:extLst>
  </p:cSld>
  <p:clrMapOvr>
    <a:masterClrMapping/>
  </p:clrMapOvr>
  <p:transition spd="slow" advClick="0" advTm="1000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15DCC79-9E18-4444-BF45-4F66EEBF5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05CD8F8-E7AC-4559-ABC9-6E10B0D25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1379580-5D0C-4177-9000-F7F97A595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99216677"/>
      </p:ext>
    </p:extLst>
  </p:cSld>
  <p:clrMapOvr>
    <a:masterClrMapping/>
  </p:clrMapOvr>
  <p:transition spd="slow" advClick="0" advTm="10000">
    <p:fade/>
  </p:transition>
</p:sld>
</file>

<file path=ppt/theme/theme1.xml><?xml version="1.0" encoding="utf-8"?>
<a:theme xmlns:a="http://schemas.openxmlformats.org/drawingml/2006/main" name="Office-tema">
  <a:themeElements>
    <a:clrScheme name="Bergen kommune">
      <a:dk1>
        <a:sysClr val="windowText" lastClr="000000"/>
      </a:dk1>
      <a:lt1>
        <a:sysClr val="window" lastClr="FFFFFF"/>
      </a:lt1>
      <a:dk2>
        <a:srgbClr val="DC1E23"/>
      </a:dk2>
      <a:lt2>
        <a:srgbClr val="F2F2F2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164B81"/>
      </a:hlink>
      <a:folHlink>
        <a:srgbClr val="702C8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INFOSKJERM_43_LYS.potx" id="{388E24BA-306F-4423-B939-7FD844A4430F}" vid="{579AFFFD-CA7B-4E46-8901-B86D4F107EA9}"/>
    </a:ext>
  </a:extLst>
</a:theme>
</file>

<file path=ppt/theme/theme2.xml><?xml version="1.0" encoding="utf-8"?>
<a:theme xmlns:a="http://schemas.openxmlformats.org/drawingml/2006/main" name="1_Office-tema">
  <a:themeElements>
    <a:clrScheme name="Custom 5">
      <a:dk1>
        <a:sysClr val="windowText" lastClr="000000"/>
      </a:dk1>
      <a:lt1>
        <a:sysClr val="window" lastClr="FFFFFF"/>
      </a:lt1>
      <a:dk2>
        <a:srgbClr val="DC1E23"/>
      </a:dk2>
      <a:lt2>
        <a:srgbClr val="BF9D23"/>
      </a:lt2>
      <a:accent1>
        <a:srgbClr val="DC1E23"/>
      </a:accent1>
      <a:accent2>
        <a:srgbClr val="BF9D23"/>
      </a:accent2>
      <a:accent3>
        <a:srgbClr val="702C80"/>
      </a:accent3>
      <a:accent4>
        <a:srgbClr val="164B81"/>
      </a:accent4>
      <a:accent5>
        <a:srgbClr val="117845"/>
      </a:accent5>
      <a:accent6>
        <a:srgbClr val="EDDC9E"/>
      </a:accent6>
      <a:hlink>
        <a:srgbClr val="0563C1"/>
      </a:hlink>
      <a:folHlink>
        <a:srgbClr val="954F72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INFOSKJERM_43_LYS.potx" id="{388E24BA-306F-4423-B939-7FD844A4430F}" vid="{BFCBC23E-1390-4A0F-9020-B9409B8BAC1A}"/>
    </a:ext>
  </a:extLst>
</a:theme>
</file>

<file path=ppt/theme/theme3.xml><?xml version="1.0" encoding="utf-8"?>
<a:theme xmlns:a="http://schemas.openxmlformats.org/drawingml/2006/main" name="2_Office-tema">
  <a:themeElements>
    <a:clrScheme name="Custom 6">
      <a:dk1>
        <a:sysClr val="windowText" lastClr="000000"/>
      </a:dk1>
      <a:lt1>
        <a:sysClr val="window" lastClr="FFFFFF"/>
      </a:lt1>
      <a:dk2>
        <a:srgbClr val="DC1E23"/>
      </a:dk2>
      <a:lt2>
        <a:srgbClr val="BF9D23"/>
      </a:lt2>
      <a:accent1>
        <a:srgbClr val="DC1E23"/>
      </a:accent1>
      <a:accent2>
        <a:srgbClr val="BF9D23"/>
      </a:accent2>
      <a:accent3>
        <a:srgbClr val="702C80"/>
      </a:accent3>
      <a:accent4>
        <a:srgbClr val="164B81"/>
      </a:accent4>
      <a:accent5>
        <a:srgbClr val="117845"/>
      </a:accent5>
      <a:accent6>
        <a:srgbClr val="EDDC9E"/>
      </a:accent6>
      <a:hlink>
        <a:srgbClr val="0563C1"/>
      </a:hlink>
      <a:folHlink>
        <a:srgbClr val="954F72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INFOSKJERM_43_LYS.potx" id="{388E24BA-306F-4423-B939-7FD844A4430F}" vid="{1D6C87CE-90B0-4810-8D37-392A5E3238D1}"/>
    </a:ext>
  </a:extLst>
</a:theme>
</file>

<file path=ppt/theme/theme4.xml><?xml version="1.0" encoding="utf-8"?>
<a:theme xmlns:a="http://schemas.openxmlformats.org/drawingml/2006/main" name="3_Office-tema">
  <a:themeElements>
    <a:clrScheme name="Custom 7">
      <a:dk1>
        <a:sysClr val="windowText" lastClr="000000"/>
      </a:dk1>
      <a:lt1>
        <a:sysClr val="window" lastClr="FFFFFF"/>
      </a:lt1>
      <a:dk2>
        <a:srgbClr val="DC1E23"/>
      </a:dk2>
      <a:lt2>
        <a:srgbClr val="BF9D23"/>
      </a:lt2>
      <a:accent1>
        <a:srgbClr val="DC1E23"/>
      </a:accent1>
      <a:accent2>
        <a:srgbClr val="BF9D23"/>
      </a:accent2>
      <a:accent3>
        <a:srgbClr val="702C80"/>
      </a:accent3>
      <a:accent4>
        <a:srgbClr val="164B81"/>
      </a:accent4>
      <a:accent5>
        <a:srgbClr val="117845"/>
      </a:accent5>
      <a:accent6>
        <a:srgbClr val="EDDC9E"/>
      </a:accent6>
      <a:hlink>
        <a:srgbClr val="0563C1"/>
      </a:hlink>
      <a:folHlink>
        <a:srgbClr val="954F72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INFOSKJERM_43_LYS.potx" id="{388E24BA-306F-4423-B939-7FD844A4430F}" vid="{8E77B241-D374-4A1A-87EE-2ED33DF8926C}"/>
    </a:ext>
  </a:extLst>
</a:theme>
</file>

<file path=ppt/theme/theme5.xml><?xml version="1.0" encoding="utf-8"?>
<a:theme xmlns:a="http://schemas.openxmlformats.org/drawingml/2006/main" name="4_Office-tema">
  <a:themeElements>
    <a:clrScheme name="Custom 8">
      <a:dk1>
        <a:sysClr val="windowText" lastClr="000000"/>
      </a:dk1>
      <a:lt1>
        <a:sysClr val="window" lastClr="FFFFFF"/>
      </a:lt1>
      <a:dk2>
        <a:srgbClr val="DC1E23"/>
      </a:dk2>
      <a:lt2>
        <a:srgbClr val="BF9D23"/>
      </a:lt2>
      <a:accent1>
        <a:srgbClr val="DC1E23"/>
      </a:accent1>
      <a:accent2>
        <a:srgbClr val="BF9D23"/>
      </a:accent2>
      <a:accent3>
        <a:srgbClr val="702C80"/>
      </a:accent3>
      <a:accent4>
        <a:srgbClr val="164B81"/>
      </a:accent4>
      <a:accent5>
        <a:srgbClr val="117845"/>
      </a:accent5>
      <a:accent6>
        <a:srgbClr val="EDDC9E"/>
      </a:accent6>
      <a:hlink>
        <a:srgbClr val="0563C1"/>
      </a:hlink>
      <a:folHlink>
        <a:srgbClr val="954F72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INFOSKJERM_43_LYS.potx" id="{388E24BA-306F-4423-B939-7FD844A4430F}" vid="{21286B33-B286-4219-8FD0-DF598CBEBC6F}"/>
    </a:ext>
  </a:extLst>
</a:theme>
</file>

<file path=ppt/theme/theme6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82FC97A4EB864EBF6B6ADD443A67CC" ma:contentTypeVersion="11" ma:contentTypeDescription="Opprett et nytt dokument." ma:contentTypeScope="" ma:versionID="1243dad0bdc800c2168160044757ccfa">
  <xsd:schema xmlns:xsd="http://www.w3.org/2001/XMLSchema" xmlns:xs="http://www.w3.org/2001/XMLSchema" xmlns:p="http://schemas.microsoft.com/office/2006/metadata/properties" xmlns:ns2="3b00a67f-9791-437e-b702-303a706ea042" targetNamespace="http://schemas.microsoft.com/office/2006/metadata/properties" ma:root="true" ma:fieldsID="9f2b7ce840c78a2065a44a5a957cc1d0" ns2:_="">
    <xsd:import namespace="3b00a67f-9791-437e-b702-303a706ea0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00a67f-9791-437e-b702-303a706ea0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F03A38-3823-4992-8579-9FD4AB0CEE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00a67f-9791-437e-b702-303a706ea0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DDC473-5CE2-4084-829A-8BB3644474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DB3519-7B74-42B9-AFAF-E1B5A2C2316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65</Words>
  <Application>Microsoft Office PowerPoint</Application>
  <PresentationFormat>Egendefinert</PresentationFormat>
  <Paragraphs>5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5</vt:i4>
      </vt:variant>
      <vt:variant>
        <vt:lpstr>Lysbildetitler</vt:lpstr>
      </vt:variant>
      <vt:variant>
        <vt:i4>8</vt:i4>
      </vt:variant>
    </vt:vector>
  </HeadingPairs>
  <TitlesOfParts>
    <vt:vector size="15" baseType="lpstr">
      <vt:lpstr>Arial</vt:lpstr>
      <vt:lpstr>Calibri</vt:lpstr>
      <vt:lpstr>Office-tema</vt:lpstr>
      <vt:lpstr>1_Office-tema</vt:lpstr>
      <vt:lpstr>2_Office-tema</vt:lpstr>
      <vt:lpstr>3_Office-tema</vt:lpstr>
      <vt:lpstr>4_Office-tema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Loodtz, Ann-Kristin</dc:creator>
  <cp:lastModifiedBy>Bøe, Ragnar</cp:lastModifiedBy>
  <cp:revision>8</cp:revision>
  <dcterms:created xsi:type="dcterms:W3CDTF">2021-06-28T09:34:55Z</dcterms:created>
  <dcterms:modified xsi:type="dcterms:W3CDTF">2022-01-05T13:19:06Z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0x010100D982FC97A4EB864EBF6B6ADD443A67CC</vt:lpwstr>
  </property>
</Properties>
</file>