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110" y="144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05.01.2022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E1F7A9CD-2C0C-4DEA-89CF-C5353E8E4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94" y="66504"/>
            <a:ext cx="3682000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9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52" y="315913"/>
            <a:ext cx="5943048" cy="82810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19599"/>
            <a:ext cx="4676667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9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 anchor="b">
            <a:normAutofit/>
          </a:bodyPr>
          <a:lstStyle>
            <a:lvl1pPr marL="0" indent="0" algn="r">
              <a:buNone/>
              <a:defRPr sz="9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" y="0"/>
            <a:ext cx="6852228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608" y="0"/>
            <a:ext cx="2395068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307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8EF4FC-066A-4C81-AD9C-65E3D1C532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4" y="0"/>
            <a:ext cx="886714" cy="12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2" r:id="rId6"/>
    <p:sldLayoutId id="2147483654" r:id="rId7"/>
    <p:sldLayoutId id="2147483655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02C4D8-03E2-4313-B20B-BD93FFE05A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A8206F-8E0F-44B0-AA42-0940DB8F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CADD-87FD-470D-9782-F74DF1DE7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58A93F-AE0A-4D86-A0F9-422E136167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AD1E-EAC2-4FDE-9855-091C50BBC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ergen kommune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MORK.potx" id="{B4A8E867-D65A-43D9-B085-1AF433EB1591}" vid="{44E8FA32-091D-4462-A68C-87C87BCCCA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D473F9-8F1F-42AA-AB7E-F2826743C4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7D028D-9E63-4E6A-A3C2-F624C83EA0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DBF53E-1D91-4FFD-8D98-EAD95A78BE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13</Words>
  <Application>Microsoft Office PowerPoint</Application>
  <PresentationFormat>Egendefinert</PresentationFormat>
  <Paragraphs>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Bøe, Ragnar</cp:lastModifiedBy>
  <cp:revision>5</cp:revision>
  <dcterms:created xsi:type="dcterms:W3CDTF">2021-06-28T09:35:04Z</dcterms:created>
  <dcterms:modified xsi:type="dcterms:W3CDTF">2022-01-05T13:18:02Z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