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2" r:id="rId5"/>
    <p:sldMasterId id="2147483781" r:id="rId6"/>
    <p:sldMasterId id="2147483791" r:id="rId7"/>
    <p:sldMasterId id="2147483798" r:id="rId8"/>
    <p:sldMasterId id="2147483804" r:id="rId9"/>
    <p:sldMasterId id="2147483661" r:id="rId10"/>
    <p:sldMasterId id="2147483673" r:id="rId11"/>
    <p:sldMasterId id="2147483685" r:id="rId12"/>
    <p:sldMasterId id="2147483697" r:id="rId13"/>
    <p:sldMasterId id="2147483765" r:id="rId14"/>
  </p:sldMasterIdLst>
  <p:notesMasterIdLst>
    <p:notesMasterId r:id="rId26"/>
  </p:notesMasterIdLst>
  <p:sldIdLst>
    <p:sldId id="289" r:id="rId15"/>
    <p:sldId id="300" r:id="rId16"/>
    <p:sldId id="292" r:id="rId17"/>
    <p:sldId id="303" r:id="rId18"/>
    <p:sldId id="308" r:id="rId19"/>
    <p:sldId id="309" r:id="rId20"/>
    <p:sldId id="302" r:id="rId21"/>
    <p:sldId id="301" r:id="rId22"/>
    <p:sldId id="310" r:id="rId23"/>
    <p:sldId id="306" r:id="rId24"/>
    <p:sldId id="307" r:id="rId25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FEF9EB"/>
    <a:srgbClr val="FAF7FD"/>
    <a:srgbClr val="F1FAF4"/>
    <a:srgbClr val="F3F9FF"/>
    <a:srgbClr val="F7E6B7"/>
    <a:srgbClr val="DEB7E6"/>
    <a:srgbClr val="97DDBA"/>
    <a:srgbClr val="BBE8D1"/>
    <a:srgbClr val="B1D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519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pPr/>
              <a:t>20.05.2025</a:t>
            </a:fld>
            <a:endParaRPr lang="nb-NO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8283" y="45426"/>
            <a:ext cx="2707434" cy="3682110"/>
          </a:xfrm>
          <a:prstGeom prst="rect">
            <a:avLst/>
          </a:prstGeom>
        </p:spPr>
      </p:pic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14493"/>
            <a:ext cx="5137842" cy="221599"/>
          </a:xfrm>
        </p:spPr>
        <p:txBody>
          <a:bodyPr lIns="0" tIns="0" rIns="0" bIns="0" anchor="ctr">
            <a:spAutoFit/>
          </a:bodyPr>
          <a:lstStyle>
            <a:lvl1pPr algn="ctr">
              <a:defRPr sz="1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tittel</a:t>
            </a:r>
            <a:endParaRPr lang="en-GB" noProof="0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4D3A68B5-E442-9AFE-938A-D6727C41F578}"/>
              </a:ext>
            </a:extLst>
          </p:cNvPr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cap="all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ytral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82B0047A-29FF-A858-ACDB-7140A07BD473}"/>
              </a:ext>
            </a:extLst>
          </p:cNvPr>
          <p:cNvSpPr/>
          <p:nvPr userDrawn="1"/>
        </p:nvSpPr>
        <p:spPr>
          <a:xfrm>
            <a:off x="107576" y="4525896"/>
            <a:ext cx="1160290" cy="50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6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78784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12342"/>
            <a:ext cx="9143999" cy="73274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0002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sø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9961" y="0"/>
            <a:ext cx="3193200" cy="514508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55817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23D3014F-3029-2FFB-A5C7-C4B6C86D9FC5}"/>
              </a:ext>
            </a:extLst>
          </p:cNvPr>
          <p:cNvSpPr/>
          <p:nvPr userDrawn="1"/>
        </p:nvSpPr>
        <p:spPr>
          <a:xfrm>
            <a:off x="0" y="0"/>
            <a:ext cx="3312826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 dirty="0"/>
              <a:t>Klikk på ikonet for å legge til et bilde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13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4192B-9ADD-4790-9339-0C70E66B281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650" y="1369643"/>
            <a:ext cx="331605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1958C-541C-458F-9C86-5AE3035B69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00649" y="1369643"/>
            <a:ext cx="331469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88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9143998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218045-9B70-4777-A444-3E4233FF4C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1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2D3BE-B2BB-4638-9CFB-C9E009684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2001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3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49705"/>
            <a:ext cx="2949178" cy="10938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449706"/>
            <a:ext cx="4629150" cy="3947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14528"/>
            <a:ext cx="2949178" cy="11289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475488"/>
            <a:ext cx="4629150" cy="392165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tabLst>
                <a:tab pos="2155825" algn="l"/>
              </a:tabLst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806274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1"/>
            <a:ext cx="7886700" cy="203465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13051"/>
            <a:ext cx="7886700" cy="89313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136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319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25911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25911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939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365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365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365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683257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345987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345987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44742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8440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25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34715"/>
            <a:ext cx="2949178" cy="11088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434716"/>
            <a:ext cx="4629150" cy="3823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71507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6084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32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F3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3146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1527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1527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435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54421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3140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3140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547624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42644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82166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F1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09224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25911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25911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6518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152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152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152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670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324721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324721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465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234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58084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FA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250980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1527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1527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427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1476327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35661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35661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2874943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97747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924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FE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67989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3654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3654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026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046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046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046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1405790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324721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324721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158784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3453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2826-C099-49D2-A0A8-B6588C0E5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739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854A9C-F886-4A7F-9F70-7F199A94BF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3D6C-6DFE-47A5-88F4-FCF159E82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E7901DD-A680-4B52-B365-A2C8C938706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6116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DBB54631-3419-43F6-9B38-5F921743B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DC0F11F6-E8AF-8158-D57D-15336762822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D78B2751-BBC2-233E-0670-F9D966733F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29484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90E22446-8377-47F6-9BF7-F72EB9654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C379BE1D-2F94-4432-9EA0-185A161286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11D9-7B4E-4F15-842A-E08A1D6B4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F94286-2306-40E2-9F24-9C71DCFE31D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136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732DF13C-3902-4906-8699-AC798D80A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2EC9AFC-2C7E-4AC5-A70A-C42677DDAF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32-39A1-4FFB-AD80-E3F99D154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62554-B158-41F3-B722-059291A78B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24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892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9327F-7799-4597-BCED-BE3A21D9E2C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650" y="1970833"/>
            <a:ext cx="3886200" cy="244118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454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2">
            <a:extLst>
              <a:ext uri="{FF2B5EF4-FFF2-40B4-BE49-F238E27FC236}">
                <a16:creationId xmlns:a16="http://schemas.microsoft.com/office/drawing/2014/main" id="{BBF02C50-FE8C-E360-BE3C-238D985AE5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8EA8AF26-5297-77BB-2046-7338B565A6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8300254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A86-EA6A-4365-8419-46B7BB16D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3902-CDBE-4B35-8D4F-D552A0F913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574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2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6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0" y="4422855"/>
            <a:ext cx="1340631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775" r:id="rId6"/>
    <p:sldLayoutId id="2147483776" r:id="rId7"/>
    <p:sldLayoutId id="2147483654" r:id="rId8"/>
    <p:sldLayoutId id="2147483655" r:id="rId9"/>
    <p:sldLayoutId id="2147483774" r:id="rId10"/>
    <p:sldLayoutId id="2147483763" r:id="rId11"/>
    <p:sldLayoutId id="2147483770" r:id="rId12"/>
    <p:sldLayoutId id="2147483764" r:id="rId13"/>
    <p:sldLayoutId id="2147483777" r:id="rId14"/>
    <p:sldLayoutId id="2147483769" r:id="rId15"/>
    <p:sldLayoutId id="2147483771" r:id="rId16"/>
    <p:sldLayoutId id="2147483772" r:id="rId17"/>
    <p:sldLayoutId id="2147483656" r:id="rId18"/>
    <p:sldLayoutId id="2147483657" r:id="rId1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705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2972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80" r:id="rId2"/>
    <p:sldLayoutId id="2147483773" r:id="rId3"/>
    <p:sldLayoutId id="21474837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0" y="4422855"/>
            <a:ext cx="1340631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365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6" r:id="rId2"/>
    <p:sldLayoutId id="2147483755" r:id="rId3"/>
    <p:sldLayoutId id="2147483757" r:id="rId4"/>
    <p:sldLayoutId id="2147483779" r:id="rId5"/>
    <p:sldLayoutId id="2147483758" r:id="rId6"/>
    <p:sldLayoutId id="2147483759" r:id="rId7"/>
    <p:sldLayoutId id="2147483760" r:id="rId8"/>
    <p:sldLayoutId id="2147483761" r:id="rId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8E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0" y="4422855"/>
            <a:ext cx="1340631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25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26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10" r:id="rId2"/>
    <p:sldLayoutId id="2147483785" r:id="rId3"/>
    <p:sldLayoutId id="2147483786" r:id="rId4"/>
    <p:sldLayoutId id="2147483787" r:id="rId5"/>
    <p:sldLayoutId id="2147483789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97D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0" y="4422855"/>
            <a:ext cx="1340631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25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75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7" r:id="rId2"/>
    <p:sldLayoutId id="2147483793" r:id="rId3"/>
    <p:sldLayoutId id="2147483794" r:id="rId4"/>
    <p:sldLayoutId id="2147483795" r:id="rId5"/>
    <p:sldLayoutId id="2147483796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DEB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0" y="4422855"/>
            <a:ext cx="1340631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152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12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11" r:id="rId2"/>
    <p:sldLayoutId id="2147483800" r:id="rId3"/>
    <p:sldLayoutId id="2147483801" r:id="rId4"/>
    <p:sldLayoutId id="2147483802" r:id="rId5"/>
    <p:sldLayoutId id="2147483803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F7E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0" y="4422855"/>
            <a:ext cx="1340631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152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5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2" r:id="rId2"/>
    <p:sldLayoutId id="2147483806" r:id="rId3"/>
    <p:sldLayoutId id="2147483807" r:id="rId4"/>
    <p:sldLayoutId id="2147483808" r:id="rId5"/>
    <p:sldLayoutId id="2147483809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2" r:id="rId2"/>
    <p:sldLayoutId id="2147483669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02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93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B125-2AEA-462B-AA3E-051607D0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</p:spPr>
        <p:txBody>
          <a:bodyPr/>
          <a:lstStyle/>
          <a:p>
            <a:fld id="{CC918E41-4448-4E79-865F-42013EA6E1CC}" type="datetime1">
              <a:rPr lang="nb-NO" smtClean="0"/>
              <a:pPr/>
              <a:t>20.05.2025</a:t>
            </a:fld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B9F911-BF99-43B6-9D96-8516CE935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48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9C74DE-5648-A9EC-8045-E7BD85BC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CC3FA9-64AB-FAB0-DDFC-880A9FB3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708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006B5-7BC9-5CF1-E696-C7CB1F92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260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B5E891-3E6B-3830-3452-A32CD38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E61FD3-90C0-3DF2-1A8F-6674A89A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082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74F8AD-4592-A8D2-E937-8F8A4DDC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B7D18A-042B-AE84-8BFF-02095D74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72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BEB01D-4067-681F-E839-B095B7C8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92E9A3-FFDB-3635-402D-6B55695F22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7FE3D8F-8BF0-CCD0-AD07-8E77C77D210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A20169BB-EABC-C030-3432-BBC13EF39CA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31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1">
            <a:extLst>
              <a:ext uri="{FF2B5EF4-FFF2-40B4-BE49-F238E27FC236}">
                <a16:creationId xmlns:a16="http://schemas.microsoft.com/office/drawing/2014/main" id="{6031C93E-A2E5-BCB6-0B63-67DD3C9DB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DBF4BFA-AFAA-A5A5-778B-B26F486CF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417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1">
            <a:extLst>
              <a:ext uri="{FF2B5EF4-FFF2-40B4-BE49-F238E27FC236}">
                <a16:creationId xmlns:a16="http://schemas.microsoft.com/office/drawing/2014/main" id="{8DE50C28-CF72-EE22-7950-19052454E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2AC33B6D-6818-1CD5-2173-FB98F1A0A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04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>
            <a:extLst>
              <a:ext uri="{FF2B5EF4-FFF2-40B4-BE49-F238E27FC236}">
                <a16:creationId xmlns:a16="http://schemas.microsoft.com/office/drawing/2014/main" id="{B1733445-B300-6F29-FAE0-ABF115041D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91B6D51E-C5A9-E1EF-2353-30F15265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C7776E1-60F7-FCC3-52B3-8E9F78F0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98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70D8E-3A17-B495-1573-E55F9EF7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D8F47D-81E4-381A-F51B-1F04C035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88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ADD729-55D7-1C58-0E97-85DC006F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F1C426-E46B-2F8E-3BCC-29515015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965079"/>
      </p:ext>
    </p:extLst>
  </p:cSld>
  <p:clrMapOvr>
    <a:masterClrMapping/>
  </p:clrMapOvr>
</p:sld>
</file>

<file path=ppt/theme/theme1.xml><?xml version="1.0" encoding="utf-8"?>
<a:theme xmlns:a="http://schemas.openxmlformats.org/drawingml/2006/main" name="Bergen kommune hovedmal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5BCFB59B-848E-4F4E-99D0-7C6B66BA6DB2}"/>
    </a:ext>
  </a:extLst>
</a:theme>
</file>

<file path=ppt/theme/theme10.xml><?xml version="1.0" encoding="utf-8"?>
<a:theme xmlns:a="http://schemas.openxmlformats.org/drawingml/2006/main" name="Bk grønn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433DD697-DD0D-4D37-B3CF-EDB465B40262}"/>
    </a:ext>
  </a:extLst>
</a:theme>
</file>

<file path=ppt/theme/theme11.xml><?xml version="1.0" encoding="utf-8"?>
<a:theme xmlns:a="http://schemas.openxmlformats.org/drawingml/2006/main" name="Svart">
  <a:themeElements>
    <a:clrScheme name="Bk hovedfarger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BBA94B1C-3CD5-4BBE-A815-C6234252781A}"/>
    </a:ext>
  </a:extLst>
</a:theme>
</file>

<file path=ppt/theme/theme1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gen kommune grå bunn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3.xml><?xml version="1.0" encoding="utf-8"?>
<a:theme xmlns:a="http://schemas.openxmlformats.org/drawingml/2006/main" name="Bk blå grafikk">
  <a:themeElements>
    <a:clrScheme name="Bk blå grafikk">
      <a:dk1>
        <a:srgbClr val="000000"/>
      </a:dk1>
      <a:lt1>
        <a:srgbClr val="FFFFFF"/>
      </a:lt1>
      <a:dk2>
        <a:srgbClr val="242424"/>
      </a:dk2>
      <a:lt2>
        <a:srgbClr val="F3F9FF"/>
      </a:lt2>
      <a:accent1>
        <a:srgbClr val="154A7E"/>
      </a:accent1>
      <a:accent2>
        <a:srgbClr val="4794DF"/>
      </a:accent2>
      <a:accent3>
        <a:srgbClr val="0A4C2B"/>
      </a:accent3>
      <a:accent4>
        <a:srgbClr val="18A55E"/>
      </a:accent4>
      <a:accent5>
        <a:srgbClr val="682977"/>
      </a:accent5>
      <a:accent6>
        <a:srgbClr val="BE73CE"/>
      </a:accent6>
      <a:hlink>
        <a:srgbClr val="B38900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4.xml><?xml version="1.0" encoding="utf-8"?>
<a:theme xmlns:a="http://schemas.openxmlformats.org/drawingml/2006/main" name="Bk grønn grafikk">
  <a:themeElements>
    <a:clrScheme name="Bk grønn grafikk">
      <a:dk1>
        <a:srgbClr val="000000"/>
      </a:dk1>
      <a:lt1>
        <a:srgbClr val="FFFFFF"/>
      </a:lt1>
      <a:dk2>
        <a:srgbClr val="242424"/>
      </a:dk2>
      <a:lt2>
        <a:srgbClr val="F1FAF4"/>
      </a:lt2>
      <a:accent1>
        <a:srgbClr val="094327"/>
      </a:accent1>
      <a:accent2>
        <a:srgbClr val="30A16C"/>
      </a:accent2>
      <a:accent3>
        <a:srgbClr val="602772"/>
      </a:accent3>
      <a:accent4>
        <a:srgbClr val="BA6CCD"/>
      </a:accent4>
      <a:accent5>
        <a:srgbClr val="242424"/>
      </a:accent5>
      <a:accent6>
        <a:srgbClr val="DC1E23"/>
      </a:accent6>
      <a:hlink>
        <a:srgbClr val="134271"/>
      </a:hlink>
      <a:folHlink>
        <a:srgbClr val="B38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5.xml><?xml version="1.0" encoding="utf-8"?>
<a:theme xmlns:a="http://schemas.openxmlformats.org/drawingml/2006/main" name="Bk lilla grafikk">
  <a:themeElements>
    <a:clrScheme name="Bk lilla grafikk">
      <a:dk1>
        <a:srgbClr val="000000"/>
      </a:dk1>
      <a:lt1>
        <a:srgbClr val="FFFFFF"/>
      </a:lt1>
      <a:dk2>
        <a:srgbClr val="242424"/>
      </a:dk2>
      <a:lt2>
        <a:srgbClr val="FAF7FD"/>
      </a:lt2>
      <a:accent1>
        <a:srgbClr val="602772"/>
      </a:accent1>
      <a:accent2>
        <a:srgbClr val="BA6CCD"/>
      </a:accent2>
      <a:accent3>
        <a:srgbClr val="242424"/>
      </a:accent3>
      <a:accent4>
        <a:srgbClr val="DC1E23"/>
      </a:accent4>
      <a:accent5>
        <a:srgbClr val="510B0D"/>
      </a:accent5>
      <a:accent6>
        <a:srgbClr val="BA8716"/>
      </a:accent6>
      <a:hlink>
        <a:srgbClr val="134271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6.xml><?xml version="1.0" encoding="utf-8"?>
<a:theme xmlns:a="http://schemas.openxmlformats.org/drawingml/2006/main" name="Bk rød og gull grafikk">
  <a:themeElements>
    <a:clrScheme name="Bk rød og gull grafikk">
      <a:dk1>
        <a:srgbClr val="000000"/>
      </a:dk1>
      <a:lt1>
        <a:srgbClr val="FFFFFF"/>
      </a:lt1>
      <a:dk2>
        <a:srgbClr val="242424"/>
      </a:dk2>
      <a:lt2>
        <a:srgbClr val="FEF9EB"/>
      </a:lt2>
      <a:accent1>
        <a:srgbClr val="DC1E23"/>
      </a:accent1>
      <a:accent2>
        <a:srgbClr val="510B0D"/>
      </a:accent2>
      <a:accent3>
        <a:srgbClr val="BA8716"/>
      </a:accent3>
      <a:accent4>
        <a:srgbClr val="134271"/>
      </a:accent4>
      <a:accent5>
        <a:srgbClr val="408FDD"/>
      </a:accent5>
      <a:accent6>
        <a:srgbClr val="094327"/>
      </a:accent6>
      <a:hlink>
        <a:srgbClr val="134271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7.xml><?xml version="1.0" encoding="utf-8"?>
<a:theme xmlns:a="http://schemas.openxmlformats.org/drawingml/2006/main" name="Bk rød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931510E-B776-4653-B449-A3EC2CF80B34}"/>
    </a:ext>
  </a:extLst>
</a:theme>
</file>

<file path=ppt/theme/theme8.xml><?xml version="1.0" encoding="utf-8"?>
<a:theme xmlns:a="http://schemas.openxmlformats.org/drawingml/2006/main" name="Bk lilla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D8269FEC-89E6-4E9E-B484-2024A24E547C}"/>
    </a:ext>
  </a:extLst>
</a:theme>
</file>

<file path=ppt/theme/theme9.xml><?xml version="1.0" encoding="utf-8"?>
<a:theme xmlns:a="http://schemas.openxmlformats.org/drawingml/2006/main" name="Bk blå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BF31B77D-D923-466F-AB46-F8563A7B69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7582D6-3137-4D13-9E48-A98685FC6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D84FE9-90BD-413A-BD1B-E5F8442116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F341BE-FCEF-4AC8-980C-63738F6D9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PP_MAL_NORSK</Template>
  <TotalTime>247</TotalTime>
  <Words>2</Words>
  <Application>Microsoft Office PowerPoint</Application>
  <PresentationFormat>Egendefinert</PresentationFormat>
  <Paragraphs>2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11</vt:i4>
      </vt:variant>
      <vt:variant>
        <vt:lpstr>Lysbildetitler</vt:lpstr>
      </vt:variant>
      <vt:variant>
        <vt:i4>11</vt:i4>
      </vt:variant>
    </vt:vector>
  </HeadingPairs>
  <TitlesOfParts>
    <vt:vector size="24" baseType="lpstr">
      <vt:lpstr>Arial</vt:lpstr>
      <vt:lpstr>Calibri</vt:lpstr>
      <vt:lpstr>Bergen kommune hovedmal</vt:lpstr>
      <vt:lpstr>Bergen kommune grå bunn</vt:lpstr>
      <vt:lpstr>Bk blå grafikk</vt:lpstr>
      <vt:lpstr>Bk grønn grafikk</vt:lpstr>
      <vt:lpstr>Bk lilla grafikk</vt:lpstr>
      <vt:lpstr>Bk rød og gull grafikk</vt:lpstr>
      <vt:lpstr>Bk rød</vt:lpstr>
      <vt:lpstr>Bk lilla</vt:lpstr>
      <vt:lpstr>Bk blå</vt:lpstr>
      <vt:lpstr>Bk grønn</vt:lpstr>
      <vt:lpstr>Svart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11</cp:revision>
  <dcterms:created xsi:type="dcterms:W3CDTF">2024-07-18T12:49:46Z</dcterms:created>
  <dcterms:modified xsi:type="dcterms:W3CDTF">2025-05-20T14:26:13Z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