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3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5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6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05" r:id="rId5"/>
    <p:sldMasterId id="2147483661" r:id="rId6"/>
    <p:sldMasterId id="2147483673" r:id="rId7"/>
    <p:sldMasterId id="2147483685" r:id="rId8"/>
    <p:sldMasterId id="2147483697" r:id="rId9"/>
    <p:sldMasterId id="2147483718" r:id="rId10"/>
  </p:sldMasterIdLst>
  <p:notesMasterIdLst>
    <p:notesMasterId r:id="rId19"/>
  </p:notesMasterIdLst>
  <p:sldIdLst>
    <p:sldId id="272" r:id="rId11"/>
    <p:sldId id="270" r:id="rId12"/>
    <p:sldId id="286" r:id="rId13"/>
    <p:sldId id="289" r:id="rId14"/>
    <p:sldId id="283" r:id="rId15"/>
    <p:sldId id="287" r:id="rId16"/>
    <p:sldId id="288" r:id="rId17"/>
    <p:sldId id="290" r:id="rId18"/>
  </p:sldIdLst>
  <p:sldSz cx="9144000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7845"/>
    <a:srgbClr val="F6F6F6"/>
    <a:srgbClr val="DC1E23"/>
    <a:srgbClr val="FFFFFF"/>
    <a:srgbClr val="428527"/>
    <a:srgbClr val="42858B"/>
    <a:srgbClr val="164B81"/>
    <a:srgbClr val="702C80"/>
    <a:srgbClr val="BF9D23"/>
    <a:srgbClr val="B400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1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tableStyles" Target="tableStyles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22.12.2021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8207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8401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3531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4397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8982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6A1A9E-9E56-4094-AB2E-3DD200DFCBAC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112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001600" y="3841200"/>
            <a:ext cx="5137842" cy="200055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ctr">
              <a:defRPr sz="1300" b="0">
                <a:solidFill>
                  <a:schemeClr val="tx1"/>
                </a:solidFill>
                <a:latin typeface="+mj-lt"/>
              </a:defRPr>
            </a:lvl1pPr>
          </a:lstStyle>
          <a:p>
            <a:fld id="{CC918E41-4448-4E79-865F-42013EA6E1CC}" type="datetime1">
              <a:rPr lang="en-GB" smtClean="0"/>
              <a:pPr/>
              <a:t>22/12/2021</a:t>
            </a:fld>
            <a:endParaRPr lang="en-GB" dirty="0"/>
          </a:p>
        </p:txBody>
      </p:sp>
      <p:sp>
        <p:nvSpPr>
          <p:cNvPr id="15" name="Rektangel 14"/>
          <p:cNvSpPr/>
          <p:nvPr userDrawn="1"/>
        </p:nvSpPr>
        <p:spPr>
          <a:xfrm>
            <a:off x="0" y="4864253"/>
            <a:ext cx="9144000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cap="all" baseline="0" dirty="0">
              <a:solidFill>
                <a:schemeClr val="bg1"/>
              </a:solidFill>
            </a:endParaRP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0AEADE9-2AC7-4B54-9F7D-F7B9159DF5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885" y="42831"/>
            <a:ext cx="2738230" cy="3723994"/>
          </a:xfrm>
          <a:prstGeom prst="rect">
            <a:avLst/>
          </a:prstGeom>
        </p:spPr>
      </p:pic>
      <p:sp>
        <p:nvSpPr>
          <p:cNvPr id="12" name="Tittel 1"/>
          <p:cNvSpPr>
            <a:spLocks noGrp="1"/>
          </p:cNvSpPr>
          <p:nvPr>
            <p:ph type="ctrTitle" hasCustomPrompt="1"/>
          </p:nvPr>
        </p:nvSpPr>
        <p:spPr>
          <a:xfrm>
            <a:off x="2003079" y="3414493"/>
            <a:ext cx="5137842" cy="221599"/>
          </a:xfrm>
        </p:spPr>
        <p:txBody>
          <a:bodyPr lIns="0" tIns="0" rIns="0" bIns="0" anchor="ctr">
            <a:spAutoFit/>
          </a:bodyPr>
          <a:lstStyle>
            <a:lvl1pPr algn="ctr">
              <a:defRPr sz="16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22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undertittel</a:t>
            </a:r>
            <a:endParaRPr lang="en-GB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320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6789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 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 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116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9152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9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 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8589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Klikk på ikonet for å legge til et bilde</a:t>
            </a:r>
            <a:endParaRPr lang="en-GB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 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41628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997678" y="1376493"/>
            <a:ext cx="514864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997678" y="2386299"/>
            <a:ext cx="514864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undertittel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365224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37397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undertittel</a:t>
            </a:r>
            <a:endParaRPr lang="en-GB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99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rød str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BB785D6-56F2-421B-9C6E-0CE161F6B8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34EC5-FCD0-4DB5-B3AE-6EB23C75D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 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A3D93F-B7C3-4F5A-B7D9-2F41E51508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4419599"/>
            <a:ext cx="6234113" cy="40957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/>
              <a:t>Klikk for å legge til 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0985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 hasCustomPrompt="1"/>
          </p:nvPr>
        </p:nvSpPr>
        <p:spPr>
          <a:xfrm>
            <a:off x="6286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 hasCustomPrompt="1"/>
          </p:nvPr>
        </p:nvSpPr>
        <p:spPr>
          <a:xfrm>
            <a:off x="4629150" y="1369642"/>
            <a:ext cx="3886200" cy="3042380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3934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tekst 2"/>
          <p:cNvSpPr>
            <a:spLocks noGrp="1"/>
          </p:cNvSpPr>
          <p:nvPr>
            <p:ph type="body" idx="1" hasCustomPrompt="1"/>
          </p:nvPr>
        </p:nvSpPr>
        <p:spPr>
          <a:xfrm>
            <a:off x="6286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 </a:t>
            </a:r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Plassholder for 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11" name="Plassholder for innhold 2"/>
          <p:cNvSpPr>
            <a:spLocks noGrp="1"/>
          </p:cNvSpPr>
          <p:nvPr>
            <p:ph sz="half" idx="13" hasCustomPrompt="1"/>
          </p:nvPr>
        </p:nvSpPr>
        <p:spPr>
          <a:xfrm>
            <a:off x="6286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12" name="Plassholder for tekst 2"/>
          <p:cNvSpPr>
            <a:spLocks noGrp="1"/>
          </p:cNvSpPr>
          <p:nvPr>
            <p:ph type="body" idx="14" hasCustomPrompt="1"/>
          </p:nvPr>
        </p:nvSpPr>
        <p:spPr>
          <a:xfrm>
            <a:off x="4629150" y="1369642"/>
            <a:ext cx="3886200" cy="601190"/>
          </a:xfrm>
        </p:spPr>
        <p:txBody>
          <a:bodyPr anchor="t">
            <a:no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b-NO" dirty="0"/>
              <a:t>Klikk for å legge til tekst </a:t>
            </a:r>
          </a:p>
        </p:txBody>
      </p:sp>
      <p:sp>
        <p:nvSpPr>
          <p:cNvPr id="13" name="Plassholder for innhold 2"/>
          <p:cNvSpPr>
            <a:spLocks noGrp="1"/>
          </p:cNvSpPr>
          <p:nvPr>
            <p:ph sz="half" idx="15" hasCustomPrompt="1"/>
          </p:nvPr>
        </p:nvSpPr>
        <p:spPr>
          <a:xfrm>
            <a:off x="4629150" y="1970832"/>
            <a:ext cx="3886200" cy="2441189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7881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91811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5652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 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4302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 hasCustomPrompt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Klikk på ikonet for å legge til et bilde</a:t>
            </a:r>
            <a:endParaRPr lang="en-GB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b-NO" dirty="0"/>
              <a:t>Klikk for å legge til tekst 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9125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B2F7C1-0701-4E34-834E-2C1E863CA0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CFB1E53-D74D-421B-A3C1-CEBCB570085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undertittel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1951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A7F87AE-C0EF-4638-B37B-F266862866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C4033C8-9B58-4B14-83C0-D85F817B4E27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38926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B219501-E8C5-4429-A099-16C407115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762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690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-1" y="4412342"/>
            <a:ext cx="9144001" cy="73274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2000" b="1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tekst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8626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B82C8D37-4918-425E-80D8-DB48955A9F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undertittel</a:t>
            </a:r>
            <a:endParaRPr lang="en-GB" dirty="0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AEA19694-5924-4873-B7D4-E57B3E0F1D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1446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1CFDD9A-309F-4493-B640-E733A05F57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5A59FD3-F1A2-4E1B-BE56-65942CA101BA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26636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01F3766D-0ECF-4B84-8EC4-A175E2B4B5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03069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96112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A29DF0FB-49F5-4403-8367-59FD00F1A0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undertittel</a:t>
            </a:r>
            <a:endParaRPr lang="en-GB" dirty="0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0A172CCA-0F69-479C-9C5F-5592071EAD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04489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822376-6876-4AB1-B005-58D9947D7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967C59F9-FC69-46E5-BCBD-004A8B06400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7788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35D9F06C-0E78-46E9-B911-3AB7C70946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8580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144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>
            <a:extLst>
              <a:ext uri="{FF2B5EF4-FFF2-40B4-BE49-F238E27FC236}">
                <a16:creationId xmlns:a16="http://schemas.microsoft.com/office/drawing/2014/main" id="{7B531ECD-27B0-42FD-B6F4-19322107A3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undertittel</a:t>
            </a:r>
            <a:endParaRPr lang="en-GB" dirty="0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0D6B7723-8EA8-4736-AC44-32BBC49201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7504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C3F14A-9F57-4BAA-91BD-ED3585A5C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40007A-FB80-4EC6-9C91-EF337C6867B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0123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 sø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nb-NO"/>
              <a:t>Klikk på ikonet for å legge til et bilde</a:t>
            </a:r>
            <a:endParaRPr lang="en-GB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47201" y="0"/>
            <a:ext cx="3193200" cy="5145088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2000" b="0"/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b-NO" dirty="0"/>
              <a:t>Klikk for å legge til tittel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0849121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ADD2D91D-893B-41DA-BA6B-30D77705B5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69950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0300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9B6D0-DF38-4155-ADFD-EC5F0396A8C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44000" cy="5145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Insert content via the menu.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B531ECD-27B0-42FD-B6F4-19322107A3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 err="1"/>
              <a:t>Klikk</a:t>
            </a:r>
            <a:r>
              <a:rPr lang="en-GB" dirty="0"/>
              <a:t> for å </a:t>
            </a:r>
            <a:r>
              <a:rPr lang="en-GB" dirty="0" err="1"/>
              <a:t>legge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undertittel</a:t>
            </a:r>
            <a:endParaRPr lang="en-GB" dirty="0"/>
          </a:p>
        </p:txBody>
      </p:sp>
      <p:sp>
        <p:nvSpPr>
          <p:cNvPr id="7" name="Tittel 1">
            <a:extLst>
              <a:ext uri="{FF2B5EF4-FFF2-40B4-BE49-F238E27FC236}">
                <a16:creationId xmlns:a16="http://schemas.microsoft.com/office/drawing/2014/main" id="{0D6B7723-8EA8-4736-AC44-32BBC49201C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547906"/>
            <a:ext cx="6858000" cy="895258"/>
          </a:xfrm>
        </p:spPr>
        <p:txBody>
          <a:bodyPr anchor="b">
            <a:normAutofit/>
          </a:bodyPr>
          <a:lstStyle>
            <a:lvl1pPr algn="ctr">
              <a:defRPr sz="3200" baseline="0"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25486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8C3F14A-9F57-4BAA-91BD-ED3585A5C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E40007A-FB80-4EC6-9C91-EF337C6867B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57307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tel 1">
            <a:extLst>
              <a:ext uri="{FF2B5EF4-FFF2-40B4-BE49-F238E27FC236}">
                <a16:creationId xmlns:a16="http://schemas.microsoft.com/office/drawing/2014/main" id="{ADD2D91D-893B-41DA-BA6B-30D77705B5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085" y="2033824"/>
            <a:ext cx="7886700" cy="993775"/>
          </a:xfrm>
        </p:spPr>
        <p:txBody>
          <a:bodyPr/>
          <a:lstStyle>
            <a:lvl1pPr algn="ctr">
              <a:defRPr/>
            </a:lvl1pPr>
          </a:lstStyle>
          <a:p>
            <a:r>
              <a:rPr lang="nb-NO" dirty="0"/>
              <a:t>Klikk for å legge til 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6239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703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 hasCustomPrompt="1"/>
          </p:nvPr>
        </p:nvSpPr>
        <p:spPr>
          <a:xfrm>
            <a:off x="1997678" y="1376493"/>
            <a:ext cx="5148643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pPr lvl="0"/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 hasCustomPrompt="1"/>
          </p:nvPr>
        </p:nvSpPr>
        <p:spPr>
          <a:xfrm>
            <a:off x="1997678" y="2386299"/>
            <a:ext cx="5148643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lvl="0"/>
            <a:r>
              <a:rPr lang="nb-NO" dirty="0"/>
              <a:t>Klikk for å legge til undertittel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655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nb-NO" dirty="0"/>
              <a:t>Klikk for å legge til tittel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/>
              <a:t>Klikk for å legge til tekst</a:t>
            </a:r>
            <a:endParaRPr lang="en-GB" dirty="0"/>
          </a:p>
          <a:p>
            <a:pPr lvl="1"/>
            <a:r>
              <a:rPr lang="en-GB" dirty="0"/>
              <a:t>Andre </a:t>
            </a:r>
            <a:r>
              <a:rPr lang="en-GB" dirty="0" err="1"/>
              <a:t>nivå</a:t>
            </a:r>
            <a:endParaRPr lang="en-GB" dirty="0"/>
          </a:p>
          <a:p>
            <a:pPr lvl="2"/>
            <a:r>
              <a:rPr lang="en-GB" dirty="0" err="1"/>
              <a:t>Tredje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3"/>
            <a:r>
              <a:rPr lang="en-GB" dirty="0" err="1"/>
              <a:t>Fjerde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  <a:p>
            <a:pPr lvl="4"/>
            <a:r>
              <a:rPr lang="en-GB" dirty="0" err="1"/>
              <a:t>Femte</a:t>
            </a:r>
            <a:r>
              <a:rPr lang="en-GB" dirty="0"/>
              <a:t> </a:t>
            </a:r>
            <a:r>
              <a:rPr lang="en-GB" dirty="0" err="1"/>
              <a:t>nivå</a:t>
            </a:r>
            <a:endParaRPr lang="en-GB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57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1" y="0"/>
            <a:ext cx="4572000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3316055" cy="828104"/>
          </a:xfrm>
        </p:spPr>
        <p:txBody>
          <a:bodyPr/>
          <a:lstStyle>
            <a:lvl1pPr>
              <a:defRPr/>
            </a:lvl1pPr>
          </a:lstStyle>
          <a:p>
            <a:r>
              <a:rPr lang="nb-NO" dirty="0"/>
              <a:t>Tittel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628650" y="1369643"/>
            <a:ext cx="3316056" cy="3042700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3DDC1A92-163C-4D9F-982D-CDC6A6CB07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00649" y="1369643"/>
            <a:ext cx="3314696" cy="3042700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5337E2-4B06-4343-A7EC-B372A6E84A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0648" y="351954"/>
            <a:ext cx="3314697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</a:lstStyle>
          <a:p>
            <a:pPr lvl="0"/>
            <a:r>
              <a:rPr lang="en-US" dirty="0" err="1"/>
              <a:t>Tittel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94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 (H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1C32F-6395-4279-A4F6-2DFACFC18416}"/>
              </a:ext>
            </a:extLst>
          </p:cNvPr>
          <p:cNvSpPr/>
          <p:nvPr userDrawn="1"/>
        </p:nvSpPr>
        <p:spPr>
          <a:xfrm>
            <a:off x="0" y="0"/>
            <a:ext cx="9143999" cy="51450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 hasCustomPrompt="1"/>
          </p:nvPr>
        </p:nvSpPr>
        <p:spPr>
          <a:xfrm>
            <a:off x="628650" y="351954"/>
            <a:ext cx="3316055" cy="82810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err="1"/>
              <a:t>Tittel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 hasCustomPrompt="1"/>
          </p:nvPr>
        </p:nvSpPr>
        <p:spPr>
          <a:xfrm>
            <a:off x="628650" y="1369643"/>
            <a:ext cx="3316056" cy="3042700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0D55B0A-8301-4F4D-9975-009FB37925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72001" y="0"/>
            <a:ext cx="4572000" cy="5145088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977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innhold og bilde (V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25E5-F4E9-4572-B8CF-5901727261FC}" type="slidenum">
              <a:rPr lang="nb-NO" smtClean="0"/>
              <a:t>‹#›</a:t>
            </a:fld>
            <a:endParaRPr lang="nb-NO" dirty="0"/>
          </a:p>
        </p:txBody>
      </p:sp>
      <p:sp>
        <p:nvSpPr>
          <p:cNvPr id="8" name="Plassholder for innhold 2">
            <a:extLst>
              <a:ext uri="{FF2B5EF4-FFF2-40B4-BE49-F238E27FC236}">
                <a16:creationId xmlns:a16="http://schemas.microsoft.com/office/drawing/2014/main" id="{3DDC1A92-163C-4D9F-982D-CDC6A6CB078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5200649" y="1369643"/>
            <a:ext cx="3314696" cy="3042700"/>
          </a:xfrm>
        </p:spPr>
        <p:txBody>
          <a:bodyPr/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D5337E2-4B06-4343-A7EC-B372A6E84A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00648" y="351954"/>
            <a:ext cx="3314697" cy="82810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600"/>
            </a:lvl1pPr>
          </a:lstStyle>
          <a:p>
            <a:pPr lvl="0"/>
            <a:r>
              <a:rPr lang="en-US" dirty="0" err="1"/>
              <a:t>Tittel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29213AF-3E16-4606-8C46-1CEC309712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0"/>
            <a:ext cx="4572001" cy="5145088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nb-NO"/>
              <a:t>Klikk på ikonet for å legge til et bilde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21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4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5" Type="http://schemas.openxmlformats.org/officeDocument/2006/relationships/theme" Target="../theme/theme7.xml"/><Relationship Id="rId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 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223963" y="4764987"/>
            <a:ext cx="4891087" cy="13854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457950" y="4764987"/>
            <a:ext cx="2057400" cy="138542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5E025E5-F4E9-4572-B8CF-5901727261FC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F8987C36-0B8D-4DE1-81E0-4D517AF3C9DF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95" y="4384633"/>
            <a:ext cx="1383908" cy="76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16" r:id="rId2"/>
    <p:sldLayoutId id="2147483717" r:id="rId3"/>
    <p:sldLayoutId id="2147483724" r:id="rId4"/>
    <p:sldLayoutId id="2147483649" r:id="rId5"/>
    <p:sldLayoutId id="2147483650" r:id="rId6"/>
    <p:sldLayoutId id="2147483723" r:id="rId7"/>
    <p:sldLayoutId id="2147483725" r:id="rId8"/>
    <p:sldLayoutId id="2147483726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500CDAA5-6CB7-40DA-9290-447B55A73D7C}"/>
              </a:ext>
            </a:extLst>
          </p:cNvPr>
          <p:cNvSpPr/>
          <p:nvPr userDrawn="1"/>
        </p:nvSpPr>
        <p:spPr>
          <a:xfrm>
            <a:off x="0" y="4412343"/>
            <a:ext cx="9144000" cy="74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28650" y="1369643"/>
            <a:ext cx="7886700" cy="30427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F8987C36-0B8D-4DE1-81E0-4D517AF3C9D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95" y="4384633"/>
            <a:ext cx="1383908" cy="76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1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</p:sldLayoutIdLst>
  <p:hf sldNum="0"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681A396-20AD-4B45-831C-5AB87B3E9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CFB4BBF-9F37-4753-A27F-F3CB18EA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529215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4E69DB7C-60E6-4BFC-9E73-F020656EA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1A59E0C-BAA2-45AE-AE99-E6B77824F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5353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9" r:id="rId3"/>
    <p:sldLayoutId id="214748368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B99CF020-2FD4-45A8-B471-E9497064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E97E720-B8EB-433E-B396-3FF41FD25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58086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9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178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6D8722A-197D-4F5F-B5FC-4BF2A2C2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414EA90-1F13-4549-AAB3-C6AD4318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17005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3" r:id="rId3"/>
    <p:sldLayoutId id="214748370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6D8722A-197D-4F5F-B5FC-4BF2A2C24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tittel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414EA90-1F13-4549-AAB3-C6AD4318D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legge til tekst 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896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2001600" y="3841200"/>
            <a:ext cx="5137842" cy="200055"/>
          </a:xfrm>
        </p:spPr>
        <p:txBody>
          <a:bodyPr/>
          <a:lstStyle/>
          <a:p>
            <a:fld id="{404F54D4-8696-41B3-8696-2C19716F107F}" type="datetime1">
              <a:rPr lang="en-GB" smtClean="0"/>
              <a:pPr/>
              <a:t>22/12/2021</a:t>
            </a:fld>
            <a:endParaRPr lang="en-GB" dirty="0"/>
          </a:p>
        </p:txBody>
      </p:sp>
      <p:sp>
        <p:nvSpPr>
          <p:cNvPr id="4" name="Tittel 3"/>
          <p:cNvSpPr>
            <a:spLocks noGrp="1"/>
          </p:cNvSpPr>
          <p:nvPr>
            <p:ph type="ctrTitle"/>
          </p:nvPr>
        </p:nvSpPr>
        <p:spPr>
          <a:xfrm>
            <a:off x="2003079" y="3414493"/>
            <a:ext cx="5137842" cy="221599"/>
          </a:xfrm>
        </p:spPr>
        <p:txBody>
          <a:bodyPr/>
          <a:lstStyle/>
          <a:p>
            <a:r>
              <a:rPr lang="en-GB" dirty="0" err="1"/>
              <a:t>Tittel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81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141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62B156-BE40-491B-AE89-E1C39EBB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4A22A7-1D43-4EF2-89EA-6A879EB35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054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FCB7-DD2B-4102-86C7-2748AFDE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225A7-9620-4BF7-8CCC-07AEE27B1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784FA-0991-401D-B0C6-73F9C0DDC85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B7BC1-21B4-4A49-A907-5CA527D958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57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504D9E2-743B-47F4-AC8A-4780F54D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0F82A51-198D-41D3-9A71-872B77287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097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02EF545-2F1E-46E0-84A2-DBC9822741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D75447-4E37-4349-A796-DECC7CC9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EBAD8-7DD2-4C6B-BF57-35BBF912271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65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0B71E03-6A97-459C-B810-8A721C11F57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DE3D4-B7C2-4530-A47F-CA38A0AC98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082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F360E21-9715-4599-B934-7123951BF84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23B99-32B9-4433-B40E-E090365C7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45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Egendefinert 24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164B81"/>
      </a:hlink>
      <a:folHlink>
        <a:srgbClr val="702C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ENGELSK.potx" id="{FA899120-C615-4350-AD9C-983C44CC8E49}" vid="{F93B7399-24CA-4E8E-AA30-7773ED0B0F85}"/>
    </a:ext>
  </a:extLst>
</a:theme>
</file>

<file path=ppt/theme/theme2.xml><?xml version="1.0" encoding="utf-8"?>
<a:theme xmlns:a="http://schemas.openxmlformats.org/drawingml/2006/main" name="1_Office-tema">
  <a:themeElements>
    <a:clrScheme name="Egendefinert 25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164B81"/>
      </a:hlink>
      <a:folHlink>
        <a:srgbClr val="702C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ENGELSK.potx" id="{FA899120-C615-4350-AD9C-983C44CC8E49}" vid="{95F91901-C1FB-43CA-8E73-DA64C9C01B0F}"/>
    </a:ext>
  </a:extLst>
</a:theme>
</file>

<file path=ppt/theme/theme3.xml><?xml version="1.0" encoding="utf-8"?>
<a:theme xmlns:a="http://schemas.openxmlformats.org/drawingml/2006/main" name="Red">
  <a:themeElements>
    <a:clrScheme name="Egendefinert 26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ENGELSK.potx" id="{FA899120-C615-4350-AD9C-983C44CC8E49}" vid="{38939A8E-1FE3-48ED-92A8-927C80A2B113}"/>
    </a:ext>
  </a:extLst>
</a:theme>
</file>

<file path=ppt/theme/theme4.xml><?xml version="1.0" encoding="utf-8"?>
<a:theme xmlns:a="http://schemas.openxmlformats.org/drawingml/2006/main" name="Purple">
  <a:themeElements>
    <a:clrScheme name="Egendefinert 27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ENGELSK.potx" id="{FA899120-C615-4350-AD9C-983C44CC8E49}" vid="{1D6F8BF2-B5D2-4981-BB9F-0A3154D3396A}"/>
    </a:ext>
  </a:extLst>
</a:theme>
</file>

<file path=ppt/theme/theme5.xml><?xml version="1.0" encoding="utf-8"?>
<a:theme xmlns:a="http://schemas.openxmlformats.org/drawingml/2006/main" name="Blue">
  <a:themeElements>
    <a:clrScheme name="Egendefinert 28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ENGELSK.potx" id="{FA899120-C615-4350-AD9C-983C44CC8E49}" vid="{1AEA0B9E-DE30-424A-88D7-307E84BA88E7}"/>
    </a:ext>
  </a:extLst>
</a:theme>
</file>

<file path=ppt/theme/theme6.xml><?xml version="1.0" encoding="utf-8"?>
<a:theme xmlns:a="http://schemas.openxmlformats.org/drawingml/2006/main" name="Green">
  <a:themeElements>
    <a:clrScheme name="Egendefinert 29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ENGELSK.potx" id="{FA899120-C615-4350-AD9C-983C44CC8E49}" vid="{B98D4973-DCB3-4D2F-9729-2069F61BDFA4}"/>
    </a:ext>
  </a:extLst>
</a:theme>
</file>

<file path=ppt/theme/theme7.xml><?xml version="1.0" encoding="utf-8"?>
<a:theme xmlns:a="http://schemas.openxmlformats.org/drawingml/2006/main" name="1_Green">
  <a:themeElements>
    <a:clrScheme name="Egendefinert 30">
      <a:dk1>
        <a:sysClr val="windowText" lastClr="000000"/>
      </a:dk1>
      <a:lt1>
        <a:sysClr val="window" lastClr="FFFFFF"/>
      </a:lt1>
      <a:dk2>
        <a:srgbClr val="DC1E23"/>
      </a:dk2>
      <a:lt2>
        <a:srgbClr val="FFFFFF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MAL_ENGELSK.potx" id="{FA899120-C615-4350-AD9C-983C44CC8E49}" vid="{82570203-354E-400C-9959-61AC7C9B0ADB}"/>
    </a:ext>
  </a:extLst>
</a:theme>
</file>

<file path=ppt/theme/theme8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82FC97A4EB864EBF6B6ADD443A67CC" ma:contentTypeVersion="11" ma:contentTypeDescription="Opprett et nytt dokument." ma:contentTypeScope="" ma:versionID="1243dad0bdc800c2168160044757ccfa">
  <xsd:schema xmlns:xsd="http://www.w3.org/2001/XMLSchema" xmlns:xs="http://www.w3.org/2001/XMLSchema" xmlns:p="http://schemas.microsoft.com/office/2006/metadata/properties" xmlns:ns2="3b00a67f-9791-437e-b702-303a706ea042" targetNamespace="http://schemas.microsoft.com/office/2006/metadata/properties" ma:root="true" ma:fieldsID="9f2b7ce840c78a2065a44a5a957cc1d0" ns2:_="">
    <xsd:import namespace="3b00a67f-9791-437e-b702-303a706ea0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0a67f-9791-437e-b702-303a706ea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1480D56-2635-4394-A3AA-0048879B9D7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8D4B90-F16A-45FC-BAE5-4114A158FE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0a67f-9791-437e-b702-303a706ea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BDE265-0E18-4FCF-BB19-9A5B75220CC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PP_MAL_ENGELSK</Template>
  <TotalTime>3</TotalTime>
  <Words>8</Words>
  <Application>Microsoft Office PowerPoint</Application>
  <PresentationFormat>Egendefinert</PresentationFormat>
  <Paragraphs>8</Paragraphs>
  <Slides>8</Slides>
  <Notes>6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7</vt:i4>
      </vt:variant>
      <vt:variant>
        <vt:lpstr>Lysbildetitler</vt:lpstr>
      </vt:variant>
      <vt:variant>
        <vt:i4>8</vt:i4>
      </vt:variant>
    </vt:vector>
  </HeadingPairs>
  <TitlesOfParts>
    <vt:vector size="17" baseType="lpstr">
      <vt:lpstr>Arial</vt:lpstr>
      <vt:lpstr>Calibri</vt:lpstr>
      <vt:lpstr>Office-tema</vt:lpstr>
      <vt:lpstr>1_Office-tema</vt:lpstr>
      <vt:lpstr>Red</vt:lpstr>
      <vt:lpstr>Purple</vt:lpstr>
      <vt:lpstr>Blue</vt:lpstr>
      <vt:lpstr>Green</vt:lpstr>
      <vt:lpstr>1_Green</vt:lpstr>
      <vt:lpstr>Tittel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Tittel</dc:title>
  <dc:creator>Loodtz, Ann-Kristin</dc:creator>
  <cp:lastModifiedBy>Loodtz, Ann-Kristin</cp:lastModifiedBy>
  <cp:revision>3</cp:revision>
  <dcterms:created xsi:type="dcterms:W3CDTF">2021-12-13T06:25:40Z</dcterms:created>
  <dcterms:modified xsi:type="dcterms:W3CDTF">2021-12-22T15:45:58Z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0x010100D982FC97A4EB864EBF6B6ADD443A67CC</vt:lpwstr>
  </property>
</Properties>
</file>