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2" r:id="rId5"/>
    <p:sldMasterId id="2147483661" r:id="rId6"/>
    <p:sldMasterId id="2147483673" r:id="rId7"/>
    <p:sldMasterId id="2147483685" r:id="rId8"/>
    <p:sldMasterId id="2147483697" r:id="rId9"/>
    <p:sldMasterId id="2147483765" r:id="rId10"/>
  </p:sldMasterIdLst>
  <p:notesMasterIdLst>
    <p:notesMasterId r:id="rId18"/>
  </p:notesMasterIdLst>
  <p:sldIdLst>
    <p:sldId id="289" r:id="rId11"/>
    <p:sldId id="270" r:id="rId12"/>
    <p:sldId id="285" r:id="rId13"/>
    <p:sldId id="290" r:id="rId14"/>
    <p:sldId id="286" r:id="rId15"/>
    <p:sldId id="287" r:id="rId16"/>
    <p:sldId id="288" r:id="rId17"/>
  </p:sldIdLst>
  <p:sldSz cx="9144000" cy="5145088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845"/>
    <a:srgbClr val="F6F6F6"/>
    <a:srgbClr val="DC1E23"/>
    <a:srgbClr val="FFFFFF"/>
    <a:srgbClr val="428527"/>
    <a:srgbClr val="42858B"/>
    <a:srgbClr val="164B81"/>
    <a:srgbClr val="702C80"/>
    <a:srgbClr val="BF9D23"/>
    <a:srgbClr val="B4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1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10" Type="http://schemas.openxmlformats.org/officeDocument/2006/relationships/slideMaster" Target="slideMasters/slideMaster7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BABE-916E-4AAD-B057-5389DC7DF64C}" type="datetimeFigureOut">
              <a:rPr lang="nb-NO" smtClean="0"/>
              <a:t>22.12.2021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1A9E-9E56-4094-AB2E-3DD200DFC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9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nb-NO" smtClean="0"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2519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nb-NO" smtClean="0"/>
              <a:t>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32199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nb-NO" smtClean="0"/>
              <a:t>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1720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nb-NO" smtClean="0"/>
              <a:t>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4964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nb-NO" smtClean="0"/>
              <a:t>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74105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nb-NO" smtClean="0"/>
              <a:t>6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3012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nb-NO" smtClean="0"/>
              <a:t>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0626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003079" y="3839778"/>
            <a:ext cx="5137842" cy="2000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ctr"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fld id="{CC918E41-4448-4E79-865F-42013EA6E1CC}" type="datetime1">
              <a:rPr lang="nb-NO" smtClean="0"/>
              <a:pPr/>
              <a:t>22.12.2021</a:t>
            </a:fld>
            <a:endParaRPr lang="nb-NO" dirty="0"/>
          </a:p>
        </p:txBody>
      </p:sp>
      <p:sp>
        <p:nvSpPr>
          <p:cNvPr id="15" name="Rektangel 14"/>
          <p:cNvSpPr/>
          <p:nvPr userDrawn="1"/>
        </p:nvSpPr>
        <p:spPr>
          <a:xfrm>
            <a:off x="0" y="4864253"/>
            <a:ext cx="9144000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cap="all" baseline="0" dirty="0">
                <a:solidFill>
                  <a:schemeClr val="bg1"/>
                </a:solidFill>
              </a:rPr>
              <a:t>KOMPETENT     |     ÅPEN     |     PÅLITELIG     |     SAMFUNNSENGASJERT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FD02DCE0-5A02-4ACD-8B6C-58E0A1FDB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83" y="45425"/>
            <a:ext cx="2707434" cy="3682112"/>
          </a:xfrm>
          <a:prstGeom prst="rect">
            <a:avLst/>
          </a:prstGeom>
        </p:spPr>
      </p:pic>
      <p:sp>
        <p:nvSpPr>
          <p:cNvPr id="12" name="Tittel 1"/>
          <p:cNvSpPr>
            <a:spLocks noGrp="1"/>
          </p:cNvSpPr>
          <p:nvPr>
            <p:ph type="ctrTitle" hasCustomPrompt="1"/>
          </p:nvPr>
        </p:nvSpPr>
        <p:spPr>
          <a:xfrm>
            <a:off x="2003079" y="3414493"/>
            <a:ext cx="5137842" cy="221599"/>
          </a:xfrm>
        </p:spPr>
        <p:txBody>
          <a:bodyPr lIns="0" tIns="0" rIns="0" bIns="0" anchor="ctr">
            <a:spAutoFit/>
          </a:bodyPr>
          <a:lstStyle>
            <a:lvl1pPr algn="ctr">
              <a:defRPr sz="16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b-NO" dirty="0"/>
              <a:t>Klikk for å legge inn tittel</a:t>
            </a:r>
          </a:p>
        </p:txBody>
      </p:sp>
    </p:spTree>
    <p:extLst>
      <p:ext uri="{BB962C8B-B14F-4D97-AF65-F5344CB8AC3E}">
        <p14:creationId xmlns:p14="http://schemas.microsoft.com/office/powerpoint/2010/main" val="36522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/>
              <a:t>Klikk for å legge til undertittel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320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46789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69327F-7799-4597-BCED-BE3A21D9E2C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650" y="1970833"/>
            <a:ext cx="3886200" cy="2441189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116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6915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59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8589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b-NO" dirty="0"/>
              <a:t>Klikk på ikonet for å legge til et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04162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tel 1"/>
          <p:cNvSpPr>
            <a:spLocks noGrp="1"/>
          </p:cNvSpPr>
          <p:nvPr>
            <p:ph type="ctrTitle" hasCustomPrompt="1"/>
          </p:nvPr>
        </p:nvSpPr>
        <p:spPr>
          <a:xfrm>
            <a:off x="2003079" y="3456043"/>
            <a:ext cx="5137842" cy="180049"/>
          </a:xfrm>
        </p:spPr>
        <p:txBody>
          <a:bodyPr lIns="0" tIns="0" rIns="0" bIns="0" anchor="b">
            <a:spAutoFit/>
          </a:bodyPr>
          <a:lstStyle>
            <a:lvl1pPr algn="ctr">
              <a:defRPr sz="13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13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003079" y="3627510"/>
            <a:ext cx="5137842" cy="2000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ctr">
              <a:defRPr sz="1300" b="1">
                <a:solidFill>
                  <a:schemeClr val="tx1"/>
                </a:solidFill>
                <a:latin typeface="+mj-lt"/>
              </a:defRPr>
            </a:lvl1pPr>
          </a:lstStyle>
          <a:p>
            <a:fld id="{CC918E41-4448-4E79-865F-42013EA6E1CC}" type="datetime1">
              <a:rPr lang="nb-NO" smtClean="0"/>
              <a:t>22.12.2021</a:t>
            </a:fld>
            <a:endParaRPr lang="nb-NO" dirty="0"/>
          </a:p>
        </p:txBody>
      </p:sp>
      <p:sp>
        <p:nvSpPr>
          <p:cNvPr id="15" name="Rektangel 14"/>
          <p:cNvSpPr/>
          <p:nvPr userDrawn="1"/>
        </p:nvSpPr>
        <p:spPr>
          <a:xfrm>
            <a:off x="0" y="4864253"/>
            <a:ext cx="9144000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cap="all" baseline="0" dirty="0">
                <a:solidFill>
                  <a:schemeClr val="bg1"/>
                </a:solidFill>
              </a:rPr>
              <a:t>KOMPETENT     |     ÅPEN     |     PÅLITELIG     |     SAMFUNNSENGASJERT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FD02DCE0-5A02-4ACD-8B6C-58E0A1FDB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83" y="45425"/>
            <a:ext cx="2707434" cy="36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26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997678" y="1376493"/>
            <a:ext cx="514864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1997678" y="2386299"/>
            <a:ext cx="514864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 dirty="0"/>
              <a:t>Klikk for å legge til undertittel</a:t>
            </a:r>
          </a:p>
        </p:txBody>
      </p:sp>
    </p:spTree>
    <p:extLst>
      <p:ext uri="{BB962C8B-B14F-4D97-AF65-F5344CB8AC3E}">
        <p14:creationId xmlns:p14="http://schemas.microsoft.com/office/powerpoint/2010/main" val="806274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531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rød str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BB785D6-56F2-421B-9C6E-0CE161F6B8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34EC5-FCD0-4DB5-B3AE-6EB23C75D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A3D93F-B7C3-4F5A-B7D9-2F41E51508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4419599"/>
            <a:ext cx="6234113" cy="40957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2787842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13657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30939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6447423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98440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6254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60842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b-NO" dirty="0"/>
              <a:t>Klikk på ikonet for å legge til et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065673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ACFB1E53-D74D-421B-A3C1-CEBCB57008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356C2279-BC3D-48E1-9CA5-9BDFC94609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3200195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2826-C099-49D2-A0A8-B6588C0E5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712A80B-F6C6-433F-8EB2-B0096D0E3DF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7399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F57C1160-AA3D-4EC7-A753-1B68C1455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34427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412342"/>
            <a:ext cx="9143999" cy="73274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20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3000241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9084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B82C8D37-4918-425E-80D8-DB48955A9F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20854A9C-F886-4A7F-9F70-7F199A94BF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27301446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3D6C-6DFE-47A5-88F4-FCF159E82E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E7901DD-A680-4B52-B365-A2C8C938706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6116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DBB54631-3419-43F6-9B38-5F921743B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680306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9611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A29DF0FB-49F5-4403-8367-59FD00F1A0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C379BE1D-2F94-4432-9EA0-185A161286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10204489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11D9-7B4E-4F15-842A-E08A1D6B4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BF94286-2306-40E2-9F24-9C71DCFE31D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2136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90E22446-8377-47F6-9BF7-F72EB9654E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32898580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144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7B531ECD-27B0-42FD-B6F4-19322107A3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32EC9AFC-2C7E-4AC5-A70A-C42677DDAFA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19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 sø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47200" y="1"/>
            <a:ext cx="3193200" cy="514508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2000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35581730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5C32-39A1-4FFB-AD80-E3F99D154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3862554-B158-41F3-B722-059291A78B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4324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732DF13C-3902-4906-8699-AC798D80A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22369950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0300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C2846-774C-4F08-A52E-43AC0A8456F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44000" cy="5145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Legg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innhold</a:t>
            </a:r>
            <a:r>
              <a:rPr lang="en-US" dirty="0"/>
              <a:t> via </a:t>
            </a:r>
            <a:r>
              <a:rPr lang="en-US" dirty="0" err="1"/>
              <a:t>menyen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CFB1E53-D74D-421B-A3C1-CEBCB57008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356C2279-BC3D-48E1-9CA5-9BDFC94609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3033444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4A86-EA6A-4365-8419-46B7BB16D1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E3902-CDBE-4B35-8D4F-D552A0F913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1574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F57C1160-AA3D-4EC7-A753-1B68C1455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10289297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92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997678" y="1376493"/>
            <a:ext cx="5148643" cy="828104"/>
          </a:xfrm>
        </p:spPr>
        <p:txBody>
          <a:bodyPr anchor="ctr"/>
          <a:lstStyle>
            <a:lvl1pPr algn="ctr">
              <a:tabLst>
                <a:tab pos="2155825" algn="l"/>
              </a:tabLst>
              <a:defRPr sz="26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1997678" y="2386299"/>
            <a:ext cx="514864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 dirty="0"/>
              <a:t>Klikk for å legge til undertittel</a:t>
            </a:r>
          </a:p>
        </p:txBody>
      </p:sp>
    </p:spTree>
    <p:extLst>
      <p:ext uri="{BB962C8B-B14F-4D97-AF65-F5344CB8AC3E}">
        <p14:creationId xmlns:p14="http://schemas.microsoft.com/office/powerpoint/2010/main" val="184655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957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1C32F-6395-4279-A4F6-2DFACFC18416}"/>
              </a:ext>
            </a:extLst>
          </p:cNvPr>
          <p:cNvSpPr/>
          <p:nvPr userDrawn="1"/>
        </p:nvSpPr>
        <p:spPr>
          <a:xfrm>
            <a:off x="1" y="0"/>
            <a:ext cx="4572000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3316055" cy="828104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Tittel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5337E2-4B06-4343-A7EC-B372A6E84A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0648" y="351954"/>
            <a:ext cx="3314697" cy="82810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00"/>
            </a:lvl1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74192B-9ADD-4790-9339-0C70E66B281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8650" y="1369643"/>
            <a:ext cx="3316056" cy="30427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A1958C-541C-458F-9C86-5AE3035B69A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00649" y="1369643"/>
            <a:ext cx="3314696" cy="30427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88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 (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1C32F-6395-4279-A4F6-2DFACFC18416}"/>
              </a:ext>
            </a:extLst>
          </p:cNvPr>
          <p:cNvSpPr/>
          <p:nvPr userDrawn="1"/>
        </p:nvSpPr>
        <p:spPr>
          <a:xfrm>
            <a:off x="1" y="0"/>
            <a:ext cx="9143998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3316055" cy="828104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628650" y="1369643"/>
            <a:ext cx="3316056" cy="304270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8218045-9B70-4777-A444-3E4233FF4C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1999" cy="51450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61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 (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3DDC1A92-163C-4D9F-982D-CDC6A6CB07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200649" y="1369643"/>
            <a:ext cx="3314696" cy="304270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5337E2-4B06-4343-A7EC-B372A6E84A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0648" y="351954"/>
            <a:ext cx="3314697" cy="82810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00"/>
            </a:lvl1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B52D3BE-B2BB-4638-9CFB-C9E0096846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572001" cy="51450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13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855"/>
            <a:ext cx="1344292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235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63" r:id="rId2"/>
    <p:sldLayoutId id="2147483770" r:id="rId3"/>
    <p:sldLayoutId id="2147483764" r:id="rId4"/>
    <p:sldLayoutId id="2147483649" r:id="rId5"/>
    <p:sldLayoutId id="2147483650" r:id="rId6"/>
    <p:sldLayoutId id="2147483769" r:id="rId7"/>
    <p:sldLayoutId id="2147483771" r:id="rId8"/>
    <p:sldLayoutId id="2147483772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DECF7E6-E4A2-4E7E-94F2-75E69B6FDB97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855"/>
            <a:ext cx="1344292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56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C1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681A396-20AD-4B45-831C-5AB87B3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CFB4BBF-9F37-4753-A27F-F3CB18EA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5292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7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E69DB7C-60E6-4BFC-9E73-F020656E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1A59E0C-BAA2-45AE-AE99-E6B77824F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5353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1" r:id="rId2"/>
    <p:sldLayoutId id="2147483679" r:id="rId3"/>
    <p:sldLayoutId id="214748368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99CF020-2FD4-45A8-B471-E9497064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E97E720-B8EB-433E-B396-3FF41FD25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58086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3" r:id="rId2"/>
    <p:sldLayoutId id="214748369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7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6D8722A-197D-4F5F-B5FC-4BF2A2C2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414EA90-1F13-4549-AAB3-C6AD4318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41700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5" r:id="rId2"/>
    <p:sldLayoutId id="2147483703" r:id="rId3"/>
    <p:sldLayoutId id="214748370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681A396-20AD-4B45-831C-5AB87B3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CFB4BBF-9F37-4753-A27F-F3CB18EA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29722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73" r:id="rId2"/>
    <p:sldLayoutId id="2147483767" r:id="rId3"/>
    <p:sldLayoutId id="21474837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5B125-2AEA-462B-AA3E-051607D0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3079" y="3839778"/>
            <a:ext cx="5137842" cy="200055"/>
          </a:xfrm>
        </p:spPr>
        <p:txBody>
          <a:bodyPr/>
          <a:lstStyle/>
          <a:p>
            <a:fld id="{CC918E41-4448-4E79-865F-42013EA6E1CC}" type="datetime1">
              <a:rPr lang="nb-NO" smtClean="0"/>
              <a:pPr/>
              <a:t>22.12.2021</a:t>
            </a:fld>
            <a:endParaRPr lang="nb-N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B9F911-BF99-43B6-9D96-8516CE935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88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7141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D3A94549-CD46-40B4-A9DF-22BFB911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7E598A93-FF9A-40F1-AE3A-EE8E559D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6605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2E85523-F499-4345-955A-291A7C3E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67D2A62-98F2-4FA8-A4F4-D659F21084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B51DEA-D6FD-4171-AB30-1B1FDD071D2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2DA606F-DF51-4F65-94B0-DB15C5B25E1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51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tel 1">
            <a:extLst>
              <a:ext uri="{FF2B5EF4-FFF2-40B4-BE49-F238E27FC236}">
                <a16:creationId xmlns:a16="http://schemas.microsoft.com/office/drawing/2014/main" id="{1AAD4469-307D-40FF-8C9A-D903DF3B7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90568AF-2B79-44C8-AF0D-5FEC45253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5122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5DA202A-A7F2-444B-A4BE-3DF83BFB93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769635-A2CC-41D4-B6E4-6E7BFE83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ADC61-B52D-467B-A140-9EF23AFC93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9693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6277633-8DAD-440D-ACC7-54293CAD99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C6355-2B2E-4021-9421-9D7791F8F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7621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Egendefinert 17">
      <a:dk1>
        <a:sysClr val="windowText" lastClr="000000"/>
      </a:dk1>
      <a:lt1>
        <a:sysClr val="window" lastClr="FFFFFF"/>
      </a:lt1>
      <a:dk2>
        <a:srgbClr val="DC1E23"/>
      </a:dk2>
      <a:lt2>
        <a:srgbClr val="F2F2F2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164B81"/>
      </a:hlink>
      <a:folHlink>
        <a:srgbClr val="702C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otx" id="{4359A612-79D9-4FFE-A1EC-B649FD673E03}" vid="{4D68952B-2BA7-4BAD-8878-0723A4933DA0}"/>
    </a:ext>
  </a:extLst>
</a:theme>
</file>

<file path=ppt/theme/theme2.xml><?xml version="1.0" encoding="utf-8"?>
<a:theme xmlns:a="http://schemas.openxmlformats.org/drawingml/2006/main" name="1_Office-tema">
  <a:themeElements>
    <a:clrScheme name="Egendefinert 18">
      <a:dk1>
        <a:sysClr val="windowText" lastClr="000000"/>
      </a:dk1>
      <a:lt1>
        <a:sysClr val="window" lastClr="FFFFFF"/>
      </a:lt1>
      <a:dk2>
        <a:srgbClr val="DC1E23"/>
      </a:dk2>
      <a:lt2>
        <a:srgbClr val="F2F2F2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164B81"/>
      </a:hlink>
      <a:folHlink>
        <a:srgbClr val="702C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otx" id="{4359A612-79D9-4FFE-A1EC-B649FD673E03}" vid="{0D53BFBF-8ABF-415D-ADE0-A730167758B8}"/>
    </a:ext>
  </a:extLst>
</a:theme>
</file>

<file path=ppt/theme/theme3.xml><?xml version="1.0" encoding="utf-8"?>
<a:theme xmlns:a="http://schemas.openxmlformats.org/drawingml/2006/main" name="Rød">
  <a:themeElements>
    <a:clrScheme name="Egendefinert 19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otx" id="{4359A612-79D9-4FFE-A1EC-B649FD673E03}" vid="{6FF1EFEA-8EAC-4D7A-8FA0-3318BD2844C7}"/>
    </a:ext>
  </a:extLst>
</a:theme>
</file>

<file path=ppt/theme/theme4.xml><?xml version="1.0" encoding="utf-8"?>
<a:theme xmlns:a="http://schemas.openxmlformats.org/drawingml/2006/main" name="Lilla">
  <a:themeElements>
    <a:clrScheme name="Egendefinert 20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otx" id="{4359A612-79D9-4FFE-A1EC-B649FD673E03}" vid="{068DCFAA-75AA-472C-A9A7-81CD7C4F49C1}"/>
    </a:ext>
  </a:extLst>
</a:theme>
</file>

<file path=ppt/theme/theme5.xml><?xml version="1.0" encoding="utf-8"?>
<a:theme xmlns:a="http://schemas.openxmlformats.org/drawingml/2006/main" name="Blå">
  <a:themeElements>
    <a:clrScheme name="Egendefinert 21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otx" id="{4359A612-79D9-4FFE-A1EC-B649FD673E03}" vid="{E28A4A9A-1A7A-4F00-AE42-C53AD7E38FA4}"/>
    </a:ext>
  </a:extLst>
</a:theme>
</file>

<file path=ppt/theme/theme6.xml><?xml version="1.0" encoding="utf-8"?>
<a:theme xmlns:a="http://schemas.openxmlformats.org/drawingml/2006/main" name="Grønn">
  <a:themeElements>
    <a:clrScheme name="Egendefinert 22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otx" id="{4359A612-79D9-4FFE-A1EC-B649FD673E03}" vid="{D794DA0E-4499-4272-8C55-91087109A157}"/>
    </a:ext>
  </a:extLst>
</a:theme>
</file>

<file path=ppt/theme/theme7.xml><?xml version="1.0" encoding="utf-8"?>
<a:theme xmlns:a="http://schemas.openxmlformats.org/drawingml/2006/main" name="Svart">
  <a:themeElements>
    <a:clrScheme name="Egendefinert 23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otx" id="{4359A612-79D9-4FFE-A1EC-B649FD673E03}" vid="{CCBA4027-EF89-4D0F-9FE4-7566A8FAF45C}"/>
    </a:ext>
  </a:extLst>
</a:theme>
</file>

<file path=ppt/theme/theme8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82FC97A4EB864EBF6B6ADD443A67CC" ma:contentTypeVersion="11" ma:contentTypeDescription="Opprett et nytt dokument." ma:contentTypeScope="" ma:versionID="1243dad0bdc800c2168160044757ccfa">
  <xsd:schema xmlns:xsd="http://www.w3.org/2001/XMLSchema" xmlns:xs="http://www.w3.org/2001/XMLSchema" xmlns:p="http://schemas.microsoft.com/office/2006/metadata/properties" xmlns:ns2="3b00a67f-9791-437e-b702-303a706ea042" targetNamespace="http://schemas.microsoft.com/office/2006/metadata/properties" ma:root="true" ma:fieldsID="9f2b7ce840c78a2065a44a5a957cc1d0" ns2:_="">
    <xsd:import namespace="3b00a67f-9791-437e-b702-303a706ea0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0a67f-9791-437e-b702-303a706ea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7582D6-3137-4D13-9E48-A98685FC69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00a67f-9791-437e-b702-303a706ea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D84FE9-90BD-413A-BD1B-E5F8442116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3F341BE-FCEF-4AC8-980C-63738F6D92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PP_MAL_NORSK</Template>
  <TotalTime>9</TotalTime>
  <Words>8</Words>
  <Application>Microsoft Office PowerPoint</Application>
  <PresentationFormat>Egendefinert</PresentationFormat>
  <Paragraphs>8</Paragraphs>
  <Slides>7</Slides>
  <Notes>7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7</vt:i4>
      </vt:variant>
      <vt:variant>
        <vt:lpstr>Lysbildetitler</vt:lpstr>
      </vt:variant>
      <vt:variant>
        <vt:i4>7</vt:i4>
      </vt:variant>
    </vt:vector>
  </HeadingPairs>
  <TitlesOfParts>
    <vt:vector size="16" baseType="lpstr">
      <vt:lpstr>Arial</vt:lpstr>
      <vt:lpstr>Calibri</vt:lpstr>
      <vt:lpstr>Office-tema</vt:lpstr>
      <vt:lpstr>1_Office-tema</vt:lpstr>
      <vt:lpstr>Rød</vt:lpstr>
      <vt:lpstr>Lilla</vt:lpstr>
      <vt:lpstr>Blå</vt:lpstr>
      <vt:lpstr>Grønn</vt:lpstr>
      <vt:lpstr>Svart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Loodtz, Ann-Kristin</dc:creator>
  <cp:lastModifiedBy>Loodtz, Ann-Kristin</cp:lastModifiedBy>
  <cp:revision>3</cp:revision>
  <dcterms:created xsi:type="dcterms:W3CDTF">2021-12-13T06:23:06Z</dcterms:created>
  <dcterms:modified xsi:type="dcterms:W3CDTF">2021-12-22T15:43:50Z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0x010100D982FC97A4EB864EBF6B6ADD443A67CC</vt:lpwstr>
  </property>
</Properties>
</file>