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2" r:id="rId5"/>
    <p:sldMasterId id="2147483661" r:id="rId6"/>
    <p:sldMasterId id="2147483673" r:id="rId7"/>
    <p:sldMasterId id="2147483685" r:id="rId8"/>
    <p:sldMasterId id="2147483697" r:id="rId9"/>
    <p:sldMasterId id="2147483765" r:id="rId10"/>
  </p:sldMasterIdLst>
  <p:notesMasterIdLst>
    <p:notesMasterId r:id="rId19"/>
  </p:notesMasterIdLst>
  <p:sldIdLst>
    <p:sldId id="289" r:id="rId11"/>
    <p:sldId id="285" r:id="rId12"/>
    <p:sldId id="292" r:id="rId13"/>
    <p:sldId id="290" r:id="rId14"/>
    <p:sldId id="286" r:id="rId15"/>
    <p:sldId id="291" r:id="rId16"/>
    <p:sldId id="287" r:id="rId17"/>
    <p:sldId id="288" r:id="rId18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845"/>
    <a:srgbClr val="F6F6F6"/>
    <a:srgbClr val="DC1E23"/>
    <a:srgbClr val="FFFFFF"/>
    <a:srgbClr val="428527"/>
    <a:srgbClr val="42858B"/>
    <a:srgbClr val="164B81"/>
    <a:srgbClr val="702C80"/>
    <a:srgbClr val="BF9D23"/>
    <a:srgbClr val="B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20.07.2023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2519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2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1720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496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5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7410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7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3012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nb-NO" smtClean="0"/>
              <a:t>8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626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nb-NO" smtClean="0"/>
              <a:pPr/>
              <a:t>20.07.2023</a:t>
            </a:fld>
            <a:endParaRPr lang="nb-NO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cap="all" baseline="0" dirty="0">
                <a:solidFill>
                  <a:schemeClr val="bg1"/>
                </a:solidFill>
              </a:rPr>
              <a:t>KOMPETENT     |     ÅPEN     |     PÅLITELIG     |     SAMFUNNSENGASJERT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D02DCE0-5A02-4ACD-8B6C-58E0A1FDB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83" y="45425"/>
            <a:ext cx="2707434" cy="3682112"/>
          </a:xfrm>
          <a:prstGeom prst="rect">
            <a:avLst/>
          </a:prstGeom>
        </p:spPr>
      </p:pic>
      <p:sp>
        <p:nvSpPr>
          <p:cNvPr id="12" name="Tittel 1"/>
          <p:cNvSpPr>
            <a:spLocks noGrp="1"/>
          </p:cNvSpPr>
          <p:nvPr>
            <p:ph type="ctrTitle" hasCustomPrompt="1"/>
          </p:nvPr>
        </p:nvSpPr>
        <p:spPr>
          <a:xfrm>
            <a:off x="2003079" y="3414493"/>
            <a:ext cx="5137842" cy="221599"/>
          </a:xfrm>
        </p:spPr>
        <p:txBody>
          <a:bodyPr lIns="0" tIns="0" rIns="0" bIns="0" anchor="ctr">
            <a:spAutoFit/>
          </a:bodyPr>
          <a:lstStyle>
            <a:lvl1pPr algn="ctr">
              <a:defRPr sz="16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b-NO" dirty="0"/>
              <a:t>Klikk for å legge inn tittel</a:t>
            </a:r>
          </a:p>
        </p:txBody>
      </p:sp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9143998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286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218045-9B70-4777-A444-3E4233FF4C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1999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61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3DDC1A92-163C-4D9F-982D-CDC6A6CB07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0064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B52D3BE-B2BB-4638-9CFB-C9E0096846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572001" cy="5145087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30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3204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69327F-7799-4597-BCED-BE3A21D9E2C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650" y="1970833"/>
            <a:ext cx="3886200" cy="2441189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116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78589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 dirty="0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04162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ytral ut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82B0047A-29FF-A858-ACDB-7140A07BD473}"/>
              </a:ext>
            </a:extLst>
          </p:cNvPr>
          <p:cNvSpPr/>
          <p:nvPr userDrawn="1"/>
        </p:nvSpPr>
        <p:spPr>
          <a:xfrm>
            <a:off x="107576" y="4525896"/>
            <a:ext cx="1160290" cy="50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263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tels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 descr="Et bilde som inneholder tekst, logo, emblem, Varemerke&#10;&#10;Automatisk generert beskrivelse">
            <a:extLst>
              <a:ext uri="{FF2B5EF4-FFF2-40B4-BE49-F238E27FC236}">
                <a16:creationId xmlns:a16="http://schemas.microsoft.com/office/drawing/2014/main" id="{55051756-E483-7614-7CAE-77CE4530ED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6" y="421551"/>
            <a:ext cx="7828908" cy="430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93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tel 1"/>
          <p:cNvSpPr>
            <a:spLocks noGrp="1"/>
          </p:cNvSpPr>
          <p:nvPr>
            <p:ph type="ctrTitle" hasCustomPrompt="1"/>
          </p:nvPr>
        </p:nvSpPr>
        <p:spPr>
          <a:xfrm>
            <a:off x="2003079" y="3456043"/>
            <a:ext cx="5137842" cy="180049"/>
          </a:xfrm>
        </p:spPr>
        <p:txBody>
          <a:bodyPr lIns="0" tIns="0" rIns="0" bIns="0" anchor="b">
            <a:spAutoFit/>
          </a:bodyPr>
          <a:lstStyle>
            <a:lvl1pPr algn="ctr">
              <a:defRPr sz="13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3079" y="3627510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1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nb-NO" smtClean="0"/>
              <a:t>20.07.2023</a:t>
            </a:fld>
            <a:endParaRPr lang="nb-NO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000" cap="all" baseline="0" dirty="0">
                <a:solidFill>
                  <a:schemeClr val="bg1"/>
                </a:solidFill>
              </a:rPr>
              <a:t>KOMPETENT     |     ÅPEN     |     PÅLITELIG     |     SAMFUNNSENGASJERT</a:t>
            </a:r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FD02DCE0-5A02-4ACD-8B6C-58E0A1FDB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283" y="45425"/>
            <a:ext cx="2707434" cy="36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7263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806274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3195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1365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5309399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6447423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84409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86254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60842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b-NO" dirty="0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6567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tels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 descr="Et bilde som inneholder tekst, logo, Font, emblem&#10;&#10;Automatisk generert beskrivelse">
            <a:extLst>
              <a:ext uri="{FF2B5EF4-FFF2-40B4-BE49-F238E27FC236}">
                <a16:creationId xmlns:a16="http://schemas.microsoft.com/office/drawing/2014/main" id="{8A8F8D20-B50A-90FE-D1C4-2D081D65C0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39" y="466716"/>
            <a:ext cx="7664522" cy="421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92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56C2279-BC3D-48E1-9CA5-9BDFC94609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001951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32826-C099-49D2-A0A8-B6588C0E5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712A80B-F6C6-433F-8EB2-B0096D0E3D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7399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442762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9084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B82C8D37-4918-425E-80D8-DB48955A9F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20854A9C-F886-4A7F-9F70-7F199A94BF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7301446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83D6C-6DFE-47A5-88F4-FCF159E82E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1E7901DD-A680-4B52-B365-A2C8C938706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961168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DBB54631-3419-43F6-9B38-5F921743B5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6803069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611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29DF0FB-49F5-4403-8367-59FD00F1A0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C379BE1D-2F94-4432-9EA0-185A161286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04489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11D9-7B4E-4F15-842A-E08A1D6B4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BF94286-2306-40E2-9F24-9C71DCFE31D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2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EC5-FCD0-4DB5-B3AE-6EB23C75D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19599"/>
            <a:ext cx="6234113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278784265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90E22446-8377-47F6-9BF7-F72EB9654E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2898580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44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7B531ECD-27B0-42FD-B6F4-19322107A3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2EC9AFC-2C7E-4AC5-A70A-C42677DDAFA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952750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5C32-39A1-4FFB-AD80-E3F99D154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3862554-B158-41F3-B722-059291A78B2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43242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732DF13C-3902-4906-8699-AC798D80A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223699501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300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C2846-774C-4F08-A52E-43AC0A8456F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5145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Legg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innhold</a:t>
            </a:r>
            <a:r>
              <a:rPr lang="en-US" dirty="0"/>
              <a:t> via </a:t>
            </a:r>
            <a:r>
              <a:rPr lang="en-US" dirty="0" err="1"/>
              <a:t>menyen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legge til undertittel</a:t>
            </a:r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356C2279-BC3D-48E1-9CA5-9BDFC94609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3033444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4A86-EA6A-4365-8419-46B7BB16D1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tittel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E3902-CDBE-4B35-8D4F-D552A0F913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81574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F57C1160-AA3D-4EC7-A753-1B68C14557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</p:spTree>
    <p:extLst>
      <p:ext uri="{BB962C8B-B14F-4D97-AF65-F5344CB8AC3E}">
        <p14:creationId xmlns:p14="http://schemas.microsoft.com/office/powerpoint/2010/main" val="10289297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92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12342"/>
            <a:ext cx="9143999" cy="732745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0002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 sø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7200" y="1"/>
            <a:ext cx="3193200" cy="514508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</a:p>
        </p:txBody>
      </p:sp>
    </p:spTree>
    <p:extLst>
      <p:ext uri="{BB962C8B-B14F-4D97-AF65-F5344CB8AC3E}">
        <p14:creationId xmlns:p14="http://schemas.microsoft.com/office/powerpoint/2010/main" val="355817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tabLst>
                <a:tab pos="2155825" algn="l"/>
              </a:tabLst>
              <a:defRPr sz="2600"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legge til undertittel</a:t>
            </a:r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nb-NO" dirty="0"/>
              <a:t>Tittel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74192B-9ADD-4790-9339-0C70E66B281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8650" y="1369643"/>
            <a:ext cx="331605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A1958C-541C-458F-9C86-5AE3035B69A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200649" y="1369643"/>
            <a:ext cx="3314696" cy="30427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pPr lvl="0"/>
            <a:r>
              <a:rPr lang="en-US" dirty="0" err="1"/>
              <a:t>Klikk</a:t>
            </a:r>
            <a:r>
              <a:rPr lang="en-US" dirty="0"/>
              <a:t> for å </a:t>
            </a:r>
            <a:r>
              <a:rPr lang="en-US" dirty="0" err="1"/>
              <a:t>legge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tekst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88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75" r:id="rId2"/>
    <p:sldLayoutId id="2147483777" r:id="rId3"/>
    <p:sldLayoutId id="2147483763" r:id="rId4"/>
    <p:sldLayoutId id="2147483770" r:id="rId5"/>
    <p:sldLayoutId id="2147483764" r:id="rId6"/>
    <p:sldLayoutId id="2147483649" r:id="rId7"/>
    <p:sldLayoutId id="2147483650" r:id="rId8"/>
    <p:sldLayoutId id="2147483769" r:id="rId9"/>
    <p:sldLayoutId id="2147483771" r:id="rId10"/>
    <p:sldLayoutId id="2147483772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774" r:id="rId1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DDECF7E6-E4A2-4E7E-94F2-75E69B6FDB97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0F4096BB-E650-4E61-81C4-0A8A93C7C166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2855"/>
            <a:ext cx="1344292" cy="738688"/>
          </a:xfrm>
          <a:prstGeom prst="rect">
            <a:avLst/>
          </a:prstGeom>
        </p:spPr>
      </p:pic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56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5292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E69DB7C-60E6-4BFC-9E73-F020656E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A59E0C-BAA2-45AE-AE99-E6B77824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535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1" r:id="rId2"/>
    <p:sldLayoutId id="2147483679" r:id="rId3"/>
    <p:sldLayoutId id="214748368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9CF020-2FD4-45A8-B471-E9497064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97E720-B8EB-433E-B396-3FF41FD2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580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93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7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D8722A-197D-4F5F-B5FC-4BF2A2C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14EA90-1F13-4549-AAB3-C6AD431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700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5" r:id="rId2"/>
    <p:sldLayoutId id="2147483703" r:id="rId3"/>
    <p:sldLayoutId id="214748370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29722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73" r:id="rId2"/>
    <p:sldLayoutId id="2147483767" r:id="rId3"/>
    <p:sldLayoutId id="21474837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5B125-2AEA-462B-AA3E-051607D0C5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03079" y="3839778"/>
            <a:ext cx="5137842" cy="200055"/>
          </a:xfrm>
        </p:spPr>
        <p:txBody>
          <a:bodyPr/>
          <a:lstStyle/>
          <a:p>
            <a:fld id="{CC918E41-4448-4E79-865F-42013EA6E1CC}" type="datetime1">
              <a:rPr lang="nb-NO" smtClean="0"/>
              <a:pPr/>
              <a:t>20.07.2023</a:t>
            </a:fld>
            <a:endParaRPr lang="nb-NO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B9F911-BF99-43B6-9D96-8516CE935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488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>
            <a:extLst>
              <a:ext uri="{FF2B5EF4-FFF2-40B4-BE49-F238E27FC236}">
                <a16:creationId xmlns:a16="http://schemas.microsoft.com/office/drawing/2014/main" id="{D3A94549-CD46-40B4-A9DF-22BFB911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7E598A93-FF9A-40F1-AE3A-EE8E559D5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6605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C0A4E0-3C0F-089B-3417-5E5D1845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5C6902-5949-D450-B4ED-CAE4FEB14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83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52E85523-F499-4345-955A-291A7C3E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7D2A62-98F2-4FA8-A4F4-D659F21084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FB51DEA-D6FD-4171-AB30-1B1FDD071D2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2DA606F-DF51-4F65-94B0-DB15C5B25E1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51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dertittel 1">
            <a:extLst>
              <a:ext uri="{FF2B5EF4-FFF2-40B4-BE49-F238E27FC236}">
                <a16:creationId xmlns:a16="http://schemas.microsoft.com/office/drawing/2014/main" id="{1AAD4469-307D-40FF-8C9A-D903DF3B7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Tittel 2">
            <a:extLst>
              <a:ext uri="{FF2B5EF4-FFF2-40B4-BE49-F238E27FC236}">
                <a16:creationId xmlns:a16="http://schemas.microsoft.com/office/drawing/2014/main" id="{490568AF-2B79-44C8-AF0D-5FEC45253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5122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>
            <a:extLst>
              <a:ext uri="{FF2B5EF4-FFF2-40B4-BE49-F238E27FC236}">
                <a16:creationId xmlns:a16="http://schemas.microsoft.com/office/drawing/2014/main" id="{E1219B8E-C2DF-A157-C0FC-0FB8CA091B0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26C38074-46FC-10A8-4501-641EE2B5A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Tittel 3">
            <a:extLst>
              <a:ext uri="{FF2B5EF4-FFF2-40B4-BE49-F238E27FC236}">
                <a16:creationId xmlns:a16="http://schemas.microsoft.com/office/drawing/2014/main" id="{314BF2D4-27F7-8EFD-F023-463F879C2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889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5DA202A-A7F2-444B-A4BE-3DF83BFB93D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769635-A2CC-41D4-B6E4-6E7BFE83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ADC61-B52D-467B-A140-9EF23AFC93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9693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6277633-8DAD-440D-ACC7-54293CAD99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C6355-2B2E-4021-9421-9D7791F8F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7621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definert 17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A720278C-83EE-48EE-833D-97AE2B86CFF3}"/>
    </a:ext>
  </a:extLst>
</a:theme>
</file>

<file path=ppt/theme/theme2.xml><?xml version="1.0" encoding="utf-8"?>
<a:theme xmlns:a="http://schemas.openxmlformats.org/drawingml/2006/main" name="1_Office-tema">
  <a:themeElements>
    <a:clrScheme name="Egendefinert 18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D45F9FA0-B131-4EC0-AFC4-01D1FB483B8D}"/>
    </a:ext>
  </a:extLst>
</a:theme>
</file>

<file path=ppt/theme/theme3.xml><?xml version="1.0" encoding="utf-8"?>
<a:theme xmlns:a="http://schemas.openxmlformats.org/drawingml/2006/main" name="Rød">
  <a:themeElements>
    <a:clrScheme name="Egendefinert 19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522C0E01-F5B3-47B8-A113-B90E71362804}"/>
    </a:ext>
  </a:extLst>
</a:theme>
</file>

<file path=ppt/theme/theme4.xml><?xml version="1.0" encoding="utf-8"?>
<a:theme xmlns:a="http://schemas.openxmlformats.org/drawingml/2006/main" name="Lilla">
  <a:themeElements>
    <a:clrScheme name="Egendefinert 20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8BC8C436-444F-47E3-AAFF-581C03617193}"/>
    </a:ext>
  </a:extLst>
</a:theme>
</file>

<file path=ppt/theme/theme5.xml><?xml version="1.0" encoding="utf-8"?>
<a:theme xmlns:a="http://schemas.openxmlformats.org/drawingml/2006/main" name="Blå">
  <a:themeElements>
    <a:clrScheme name="Egendefinert 21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C807659C-5C80-451A-BC1C-AD01FCD328EF}"/>
    </a:ext>
  </a:extLst>
</a:theme>
</file>

<file path=ppt/theme/theme6.xml><?xml version="1.0" encoding="utf-8"?>
<a:theme xmlns:a="http://schemas.openxmlformats.org/drawingml/2006/main" name="Grønn">
  <a:themeElements>
    <a:clrScheme name="Egendefinert 22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4385D189-78FD-4AC8-BA5D-7A35BAB920F0}"/>
    </a:ext>
  </a:extLst>
</a:theme>
</file>

<file path=ppt/theme/theme7.xml><?xml version="1.0" encoding="utf-8"?>
<a:theme xmlns:a="http://schemas.openxmlformats.org/drawingml/2006/main" name="Svart">
  <a:themeElements>
    <a:clrScheme name="Egendefinert 23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NORSK" id="{95BFF06D-6487-472C-9F4F-DE1D22A30A92}" vid="{15030006-CB2B-49A6-A0CC-6465261196E9}"/>
    </a:ext>
  </a:extLst>
</a:theme>
</file>

<file path=ppt/theme/theme8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F341BE-FCEF-4AC8-980C-63738F6D92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7582D6-3137-4D13-9E48-A98685FC69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9D84FE9-90BD-413A-BD1B-E5F8442116C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PP_MAL_NORSK</Template>
  <TotalTime>18</TotalTime>
  <Words>7</Words>
  <Application>Microsoft Office PowerPoint</Application>
  <PresentationFormat>Egendefinert</PresentationFormat>
  <Paragraphs>7</Paragraphs>
  <Slides>8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7</vt:i4>
      </vt:variant>
      <vt:variant>
        <vt:lpstr>Lysbildetitler</vt:lpstr>
      </vt:variant>
      <vt:variant>
        <vt:i4>8</vt:i4>
      </vt:variant>
    </vt:vector>
  </HeadingPairs>
  <TitlesOfParts>
    <vt:vector size="17" baseType="lpstr">
      <vt:lpstr>Arial</vt:lpstr>
      <vt:lpstr>Calibri</vt:lpstr>
      <vt:lpstr>Office-tema</vt:lpstr>
      <vt:lpstr>1_Office-tema</vt:lpstr>
      <vt:lpstr>Rød</vt:lpstr>
      <vt:lpstr>Lilla</vt:lpstr>
      <vt:lpstr>Blå</vt:lpstr>
      <vt:lpstr>Grønn</vt:lpstr>
      <vt:lpstr>Svart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2</cp:revision>
  <dcterms:created xsi:type="dcterms:W3CDTF">2022-07-13T13:59:07Z</dcterms:created>
  <dcterms:modified xsi:type="dcterms:W3CDTF">2023-07-20T10:58:45Z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