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5588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92" y="720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28.06.2021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47DB516C-DE58-43A5-B6F7-A4B0BBB079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53" y="86400"/>
            <a:ext cx="3617682" cy="49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331827" y="1503493"/>
            <a:ext cx="6481936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31827" y="2513299"/>
            <a:ext cx="6481936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227034" y="2474686"/>
            <a:ext cx="3240967" cy="19376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4677588" y="2474686"/>
            <a:ext cx="3240967" cy="19376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27033" y="1504988"/>
            <a:ext cx="6691522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27033" y="2474685"/>
            <a:ext cx="6691522" cy="19376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5"/>
            <a:ext cx="9145588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391B732B-A4E6-4139-BF48-9C7C48D737C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" y="13916"/>
            <a:ext cx="951952" cy="12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theme/theme1.xml><?xml version="1.0" encoding="utf-8"?>
<a:theme xmlns:a="http://schemas.openxmlformats.org/drawingml/2006/main" name="Office-tema">
  <a:themeElements>
    <a:clrScheme name="Egendefinert 13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428527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infoskjerm_widescreen_mørk.potx" id="{A98368A0-6296-422E-8556-99C02EB32176}" vid="{0440DC57-954F-4A1D-A9A6-2CD6804BEA6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PPT_infoskjerm_169_mork</Template>
  <TotalTime>344</TotalTime>
  <Words>13</Words>
  <Application>Microsoft Office PowerPoint</Application>
  <PresentationFormat>Egendefinert</PresentationFormat>
  <Paragraphs>1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3</cp:revision>
  <dcterms:created xsi:type="dcterms:W3CDTF">2021-06-28T09:34:47Z</dcterms:created>
  <dcterms:modified xsi:type="dcterms:W3CDTF">2021-06-28T15:19:34Z</dcterms:modified>
</cp:coreProperties>
</file>