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5" r:id="rId2"/>
    <p:sldMasterId id="2147483661" r:id="rId3"/>
    <p:sldMasterId id="2147483673" r:id="rId4"/>
    <p:sldMasterId id="2147483685" r:id="rId5"/>
    <p:sldMasterId id="2147483697" r:id="rId6"/>
  </p:sldMasterIdLst>
  <p:notesMasterIdLst>
    <p:notesMasterId r:id="rId13"/>
  </p:notesMasterIdLst>
  <p:sldIdLst>
    <p:sldId id="272" r:id="rId7"/>
    <p:sldId id="270" r:id="rId8"/>
    <p:sldId id="286" r:id="rId9"/>
    <p:sldId id="283" r:id="rId10"/>
    <p:sldId id="258" r:id="rId11"/>
    <p:sldId id="259" r:id="rId12"/>
  </p:sldIdLst>
  <p:sldSz cx="9144000" cy="5145088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E23"/>
    <a:srgbClr val="FFFFFF"/>
    <a:srgbClr val="428527"/>
    <a:srgbClr val="42858B"/>
    <a:srgbClr val="164B81"/>
    <a:srgbClr val="702C80"/>
    <a:srgbClr val="BF9D23"/>
    <a:srgbClr val="B4000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5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BABE-916E-4AAD-B057-5389DC7DF64C}" type="datetimeFigureOut">
              <a:rPr lang="nb-NO" smtClean="0"/>
              <a:t>02.07.2021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A1A9E-9E56-4094-AB2E-3DD200DFCB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299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tel 1"/>
          <p:cNvSpPr>
            <a:spLocks noGrp="1"/>
          </p:cNvSpPr>
          <p:nvPr>
            <p:ph type="ctrTitle"/>
          </p:nvPr>
        </p:nvSpPr>
        <p:spPr>
          <a:xfrm>
            <a:off x="2003079" y="3456043"/>
            <a:ext cx="5137842" cy="180049"/>
          </a:xfrm>
        </p:spPr>
        <p:txBody>
          <a:bodyPr lIns="0" tIns="0" rIns="0" bIns="0" anchor="b">
            <a:spAutoFit/>
          </a:bodyPr>
          <a:lstStyle>
            <a:lvl1pPr algn="ctr">
              <a:defRPr sz="13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13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003079" y="3627510"/>
            <a:ext cx="5137842" cy="20005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ctr">
              <a:defRPr sz="1300" b="1">
                <a:solidFill>
                  <a:schemeClr val="tx1"/>
                </a:solidFill>
                <a:latin typeface="+mj-lt"/>
              </a:defRPr>
            </a:lvl1pPr>
          </a:lstStyle>
          <a:p>
            <a:fld id="{CC918E41-4448-4E79-865F-42013EA6E1CC}" type="datetime1">
              <a:rPr lang="nb-NO" smtClean="0"/>
              <a:t>02.07.2021</a:t>
            </a:fld>
            <a:endParaRPr lang="nb-NO" dirty="0"/>
          </a:p>
        </p:txBody>
      </p:sp>
      <p:sp>
        <p:nvSpPr>
          <p:cNvPr id="15" name="Rektangel 14"/>
          <p:cNvSpPr/>
          <p:nvPr userDrawn="1"/>
        </p:nvSpPr>
        <p:spPr>
          <a:xfrm>
            <a:off x="0" y="4864253"/>
            <a:ext cx="9144000" cy="280835"/>
          </a:xfrm>
          <a:prstGeom prst="rect">
            <a:avLst/>
          </a:prstGeom>
          <a:solidFill>
            <a:srgbClr val="DC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00" cap="all" baseline="0" dirty="0">
              <a:solidFill>
                <a:schemeClr val="bg1"/>
              </a:solidFill>
            </a:endParaRP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70AEADE9-2AC7-4B54-9F7D-F7B9159DF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885" y="42831"/>
            <a:ext cx="2738230" cy="372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b-NO"/>
              <a:t>Klikk på ikonet for å legge til et bilde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0416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997678" y="1376493"/>
            <a:ext cx="514864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997678" y="2386299"/>
            <a:ext cx="514864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3936522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3739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dirty="0"/>
              <a:t>Klikk for å redigere tekststiler i malen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3990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04238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04238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1393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11" name="Plassholder for innhold 2"/>
          <p:cNvSpPr>
            <a:spLocks noGrp="1"/>
          </p:cNvSpPr>
          <p:nvPr>
            <p:ph sz="half" idx="13"/>
          </p:nvPr>
        </p:nvSpPr>
        <p:spPr>
          <a:xfrm>
            <a:off x="628650" y="1970832"/>
            <a:ext cx="3886200" cy="2441189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/>
          </p:nvPr>
        </p:nvSpPr>
        <p:spPr>
          <a:xfrm>
            <a:off x="4629150" y="1970832"/>
            <a:ext cx="3886200" cy="2441189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25788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9181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2565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4430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b-NO"/>
              <a:t>Klikk på ikonet for å legge til et bilde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291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997678" y="1376493"/>
            <a:ext cx="514864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997678" y="2386299"/>
            <a:ext cx="514864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8465593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B2F7C1-0701-4E34-834E-2C1E863CA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CFB1E53-D74D-421B-A3C1-CEBCB5700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32001951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A7F87AE-C0EF-4638-B37B-F2668628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C4033C8-9B58-4B14-83C0-D85F817B4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4138926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219501-E8C5-4429-A099-16C40711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44276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9084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B82C8D37-4918-425E-80D8-DB48955A9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AEA19694-5924-4873-B7D4-E57B3E0F1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27301446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CFDD9A-309F-4493-B640-E733A05F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5A59FD3-F1A2-4E1B-BE56-65942CA10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1526636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01F3766D-0ECF-4B84-8EC4-A175E2B4B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6803069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9611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A29DF0FB-49F5-4403-8367-59FD00F1A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0A172CCA-0F69-479C-9C5F-5592071EA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10204489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822376-6876-4AB1-B005-58D9947D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67C59F9-FC69-46E5-BCBD-004A8B064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6977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95794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35D9F06C-0E78-46E9-B911-3AB7C709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2898580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144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7B531ECD-27B0-42FD-B6F4-19322107A3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0D6B7723-8EA8-4736-AC44-32BBC4920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19527504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C3F14A-9F57-4BAA-91BD-ED3585A5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E40007A-FB80-4EC6-9C91-EF337C686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40101234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ADD2D91D-893B-41DA-BA6B-30D77705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22369950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03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dirty="0"/>
              <a:t>Klikk for å redigere tekststiler i malen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320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04238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042380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678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11" name="Plassholder for innhold 2"/>
          <p:cNvSpPr>
            <a:spLocks noGrp="1"/>
          </p:cNvSpPr>
          <p:nvPr>
            <p:ph sz="half" idx="13"/>
          </p:nvPr>
        </p:nvSpPr>
        <p:spPr>
          <a:xfrm>
            <a:off x="628650" y="1970832"/>
            <a:ext cx="3886200" cy="2441189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/>
          </p:nvPr>
        </p:nvSpPr>
        <p:spPr>
          <a:xfrm>
            <a:off x="4629150" y="1970832"/>
            <a:ext cx="3886200" cy="2441189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75116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691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85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858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3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3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30427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F8987C36-0B8D-4DE1-81E0-4D517AF3C9D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95" y="4384633"/>
            <a:ext cx="1383908" cy="76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5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500CDAA5-6CB7-40DA-9290-447B55A73D7C}"/>
              </a:ext>
            </a:extLst>
          </p:cNvPr>
          <p:cNvSpPr/>
          <p:nvPr userDrawn="1"/>
        </p:nvSpPr>
        <p:spPr>
          <a:xfrm>
            <a:off x="0" y="4412343"/>
            <a:ext cx="9144000" cy="74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30427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F8987C36-0B8D-4DE1-81E0-4D517AF3C9D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95" y="4384633"/>
            <a:ext cx="1383908" cy="76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1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1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681A396-20AD-4B45-831C-5AB87B3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CFB4BBF-9F37-4753-A27F-F3CB18EA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89D700DE-53A1-4B54-9D37-1348B84B387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4" y="4418761"/>
            <a:ext cx="1311250" cy="72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02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E69DB7C-60E6-4BFC-9E73-F020656E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1A59E0C-BAA2-45AE-AE99-E6B77824F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1613173E-249F-47AF-A654-4031FA907B7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4" y="4418761"/>
            <a:ext cx="1311250" cy="72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3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9" r:id="rId3"/>
    <p:sldLayoutId id="214748368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4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99CF020-2FD4-45A8-B471-E9497064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E97E720-B8EB-433E-B396-3FF41FD25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16722F41-E726-4555-A98C-CACB64DA17F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4" y="4418761"/>
            <a:ext cx="1311250" cy="72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6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91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285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6D8722A-197D-4F5F-B5FC-4BF2A2C2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414EA90-1F13-4549-AAB3-C6AD4318D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CDAC0501-E5F8-460F-B92F-D496B47E5AE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4" y="4418761"/>
            <a:ext cx="1311250" cy="72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3" r:id="rId3"/>
    <p:sldLayoutId id="214748370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ctrTitle"/>
          </p:nvPr>
        </p:nvSpPr>
        <p:spPr>
          <a:xfrm>
            <a:off x="2003079" y="3777524"/>
            <a:ext cx="5137842" cy="221599"/>
          </a:xfrm>
        </p:spPr>
        <p:txBody>
          <a:bodyPr/>
          <a:lstStyle/>
          <a:p>
            <a:r>
              <a:rPr lang="nb-NO" sz="1600" dirty="0"/>
              <a:t>Tittel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003079" y="4097012"/>
            <a:ext cx="5137842" cy="200055"/>
          </a:xfrm>
        </p:spPr>
        <p:txBody>
          <a:bodyPr/>
          <a:lstStyle/>
          <a:p>
            <a:fld id="{404F54D4-8696-41B3-8696-2C19716F107F}" type="datetime1">
              <a:rPr lang="nb-NO" smtClean="0"/>
              <a:t>02.07.2021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1181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7141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087868B-C995-4A5D-B7F4-65A288F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D6098E-9691-4747-8F56-EFD486246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405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04D9E2-743B-47F4-AC8A-4780F54D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0F82A51-198D-41D3-9A71-872B77287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40979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lassholder for innhold 14" descr="Et bilde som inneholder utendørs, gress, himmel, natur&#10;&#10;Automatisk generert beskrivelse">
            <a:extLst>
              <a:ext uri="{FF2B5EF4-FFF2-40B4-BE49-F238E27FC236}">
                <a16:creationId xmlns:a16="http://schemas.microsoft.com/office/drawing/2014/main" id="{B9907C18-AB61-42AC-B395-A8251318F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52083"/>
            <a:ext cx="9143998" cy="6085842"/>
          </a:xfr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F062C62-53E1-434C-886D-9C1AF2271C81}"/>
              </a:ext>
            </a:extLst>
          </p:cNvPr>
          <p:cNvSpPr/>
          <p:nvPr/>
        </p:nvSpPr>
        <p:spPr>
          <a:xfrm>
            <a:off x="-414829" y="4419874"/>
            <a:ext cx="6649010" cy="498967"/>
          </a:xfrm>
          <a:prstGeom prst="rect">
            <a:avLst/>
          </a:prstGeom>
          <a:solidFill>
            <a:srgbClr val="DC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800" dirty="0"/>
              <a:t>Eller hvit tekst på rødt </a:t>
            </a:r>
          </a:p>
        </p:txBody>
      </p:sp>
    </p:spTree>
    <p:extLst>
      <p:ext uri="{BB962C8B-B14F-4D97-AF65-F5344CB8AC3E}">
        <p14:creationId xmlns:p14="http://schemas.microsoft.com/office/powerpoint/2010/main" val="257906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e 11" descr="Et bilde som inneholder vann, utendørs, himmel, fjell&#10;&#10;Automatisk generert beskrivelse">
            <a:extLst>
              <a:ext uri="{FF2B5EF4-FFF2-40B4-BE49-F238E27FC236}">
                <a16:creationId xmlns:a16="http://schemas.microsoft.com/office/drawing/2014/main" id="{61E757AE-3BFF-4D77-9EC6-E8344E6F8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476408"/>
            <a:ext cx="9143998" cy="6097904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AF048B45-5F77-4E03-8E27-94D243851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CDA2C96-C5EF-46B9-B946-82E5357223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D808F70-86D2-42EB-8F1F-59A017BBA8EE}"/>
              </a:ext>
            </a:extLst>
          </p:cNvPr>
          <p:cNvSpPr/>
          <p:nvPr/>
        </p:nvSpPr>
        <p:spPr>
          <a:xfrm>
            <a:off x="1448474" y="-1217211"/>
            <a:ext cx="3192685" cy="683775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 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3FA36351-A8A3-476A-85D8-D8A85DED978C}"/>
              </a:ext>
            </a:extLst>
          </p:cNvPr>
          <p:cNvSpPr txBox="1"/>
          <p:nvPr/>
        </p:nvSpPr>
        <p:spPr>
          <a:xfrm>
            <a:off x="1948815" y="1580481"/>
            <a:ext cx="23648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dirty="0"/>
              <a:t>Mulig skrive </a:t>
            </a:r>
          </a:p>
          <a:p>
            <a:r>
              <a:rPr lang="nb-NO" sz="2400" dirty="0"/>
              <a:t>på gradert bakgrunn</a:t>
            </a:r>
          </a:p>
          <a:p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67681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Egendefinert 12">
      <a:dk1>
        <a:sysClr val="windowText" lastClr="000000"/>
      </a:dk1>
      <a:lt1>
        <a:sysClr val="window" lastClr="FFFFFF"/>
      </a:lt1>
      <a:dk2>
        <a:srgbClr val="DC1E23"/>
      </a:dk2>
      <a:lt2>
        <a:srgbClr val="F2F2F2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428527"/>
      </a:accent6>
      <a:hlink>
        <a:srgbClr val="164B81"/>
      </a:hlink>
      <a:folHlink>
        <a:srgbClr val="702C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norsk.potx" id="{86D7C2E3-80B4-4843-A112-DB90E0D9A8A9}" vid="{E05C6FC8-F2A8-4791-8993-77E11194EFFB}"/>
    </a:ext>
  </a:extLst>
</a:theme>
</file>

<file path=ppt/theme/theme2.xml><?xml version="1.0" encoding="utf-8"?>
<a:theme xmlns:a="http://schemas.openxmlformats.org/drawingml/2006/main" name="1_Office-tema">
  <a:themeElements>
    <a:clrScheme name="Egendefinert 12">
      <a:dk1>
        <a:sysClr val="windowText" lastClr="000000"/>
      </a:dk1>
      <a:lt1>
        <a:sysClr val="window" lastClr="FFFFFF"/>
      </a:lt1>
      <a:dk2>
        <a:srgbClr val="DC1E23"/>
      </a:dk2>
      <a:lt2>
        <a:srgbClr val="F2F2F2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428527"/>
      </a:accent6>
      <a:hlink>
        <a:srgbClr val="164B81"/>
      </a:hlink>
      <a:folHlink>
        <a:srgbClr val="702C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norsk.potx" id="{86D7C2E3-80B4-4843-A112-DB90E0D9A8A9}" vid="{E05C6FC8-F2A8-4791-8993-77E11194EFFB}"/>
    </a:ext>
  </a:extLst>
</a:theme>
</file>

<file path=ppt/theme/theme3.xml><?xml version="1.0" encoding="utf-8"?>
<a:theme xmlns:a="http://schemas.openxmlformats.org/drawingml/2006/main" name="Egendefinert utforming">
  <a:themeElements>
    <a:clrScheme name="Egendefinert 22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42852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Egendefinert utforming">
  <a:themeElements>
    <a:clrScheme name="Egendefinert 21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42852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Egendefinert utforming">
  <a:themeElements>
    <a:clrScheme name="Egendefinert 20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42852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Egendefinert utforming">
  <a:themeElements>
    <a:clrScheme name="Egendefinert 18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42852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2016, Bk-mal med norsk logo</Template>
  <TotalTime>738</TotalTime>
  <Words>13</Words>
  <Application>Microsoft Office PowerPoint</Application>
  <PresentationFormat>Egendefinert</PresentationFormat>
  <Paragraphs>6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6</vt:i4>
      </vt:variant>
      <vt:variant>
        <vt:lpstr>Lysbildetitler</vt:lpstr>
      </vt:variant>
      <vt:variant>
        <vt:i4>6</vt:i4>
      </vt:variant>
    </vt:vector>
  </HeadingPairs>
  <TitlesOfParts>
    <vt:vector size="14" baseType="lpstr">
      <vt:lpstr>Arial</vt:lpstr>
      <vt:lpstr>Calibri</vt:lpstr>
      <vt:lpstr>Office-tema</vt:lpstr>
      <vt:lpstr>1_Office-tema</vt:lpstr>
      <vt:lpstr>Egendefinert utforming</vt:lpstr>
      <vt:lpstr>1_Egendefinert utforming</vt:lpstr>
      <vt:lpstr>2_Egendefinert utforming</vt:lpstr>
      <vt:lpstr>3_Egendefinert utforming</vt:lpstr>
      <vt:lpstr>Tittel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tittel</dc:title>
  <dc:creator>Loodtz, Ann-Kristin</dc:creator>
  <cp:lastModifiedBy>Loodtz, Ann-Kristin</cp:lastModifiedBy>
  <cp:revision>40</cp:revision>
  <dcterms:created xsi:type="dcterms:W3CDTF">2021-04-21T11:17:06Z</dcterms:created>
  <dcterms:modified xsi:type="dcterms:W3CDTF">2021-07-02T07:54:06Z</dcterms:modified>
</cp:coreProperties>
</file>