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82" r:id="rId7"/>
    <p:sldId id="258" r:id="rId8"/>
    <p:sldId id="275" r:id="rId9"/>
    <p:sldId id="278" r:id="rId10"/>
    <p:sldId id="277" r:id="rId11"/>
    <p:sldId id="279" r:id="rId12"/>
    <p:sldId id="280" r:id="rId13"/>
    <p:sldId id="28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6349" autoAdjust="0"/>
  </p:normalViewPr>
  <p:slideViewPr>
    <p:cSldViewPr snapToGrid="0">
      <p:cViewPr varScale="1">
        <p:scale>
          <a:sx n="86" d="100"/>
          <a:sy n="86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E6BB-A405-4DF5-9467-72D58FDF3E42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03804-EA9C-4D07-A805-4B28B3AE7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1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C00D-F665-4A98-8796-5226CC8A7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73CCE-872E-49EE-A14F-049E8ADF7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CCA7E-F8C1-4A3D-8CE9-C361C4B9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A2A2-D25B-4561-9A0C-050C50C7477A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DA16-A503-4C6F-8A43-07902643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EB35-FF88-4C48-9B17-EFF1BA69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1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49CF-7017-44BE-BD21-B243E761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A5C05-4A9E-4008-B504-3AC6480B0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0FEBD-96BD-416D-B82E-2F83CA24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B2DF-DADD-4FA9-8D1A-A3F3523DC1EA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FE789-46D5-4EA9-BA61-F9B597FB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67741-EA84-4429-9888-B7CC8CFB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78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51E05-32AC-420B-BBFE-88B940735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FD70C-4EC3-4C20-9D92-0E430F526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DC9B-76AE-420F-9922-E776FEF2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8699-0E29-4C19-B87E-E8299BAAE585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95716-953F-4CF8-8706-5DC75B08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457F4-67C7-4C58-913C-CE8CC58D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7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6DC5-C4AF-4BB2-9B79-48892E9A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C51F4-D95A-4D84-A9B3-A9B54984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054EA-DB8C-4CC9-A0B6-6A45259B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510E-F527-4F06-A9CD-28533B288AEC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9E74-5E8E-4FB5-AD5F-84D39610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8725C-A02B-4B3A-B978-E8C8A46D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9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C1A4-9C4F-4783-AC59-09D9AB39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BCD3B-19F0-4AE1-AE08-07609CBF0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3C3B-6AF2-4309-8648-DB4BE82D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40D65-0575-4490-A16E-78F269DBF16A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AA0C6-964C-447B-983E-E355BB70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1306-B315-4152-8AF0-3ADDFA9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0A27-2AAA-48C3-947E-BA1B49E5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A37B2-C0AD-454D-A15A-8636748B1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7CFCD-490C-4559-B2DA-FEC4AE593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1EE42-7345-4BDD-A797-936E05E7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C6BD-D116-4E79-9D66-D8626EFD0995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503E9-9602-4686-B6B6-849CD64A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E94CB-184B-4B9D-B785-8E211149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E525-1538-4D7F-8EB9-F780299D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DEF81-AA5C-46E9-AC4F-D97A3DF1B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1206C-47E0-425F-9E67-77A87B1E8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F1DD7-0236-4296-A17D-3E6409B40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C5CB6-166E-4107-8A14-F96985968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FAFC6-3CD1-4A8F-BD7D-3294D38B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E655-4A9C-46A3-89D8-4C4DAE277EBE}" type="datetime1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0B14C-CE01-4642-A4E1-D2BCD32E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06809-F470-44A9-B35D-CE3B4E98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7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0790-AD44-42C5-BD90-B648B036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80DAC-CDD3-4981-8B50-39D37132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1FC7-39E2-43BC-8DE3-B678E39DB1BF}" type="datetime1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02E02-E6F1-4648-8E44-69BF71E6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65B09-B91D-401C-82D1-75F3D879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9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5DAFF-8481-46B2-8BC4-CBA962A6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85BD-44DF-4BA8-A012-A4ECABF9F5CC}" type="datetime1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F27D8-7503-4E81-B819-CA59B7AB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ADE46-73FC-4CCE-8689-8ADB7B05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4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36D2-BFE2-47A7-B09E-8FD932A4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33CF-6011-4696-B8AA-E38AE19DA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79C20-6284-45EC-A2F7-A447887D4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22900-B41E-4A79-BDA2-119F0F47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DF3D-E40C-4847-A594-6179232F1F85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9446C-75FC-4E44-9F2D-0A4478BA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EE1C8-C6F0-4EB3-A926-CDE466EA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1FE2-63FD-47C1-BDFD-6B79B080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2A335-CFAF-468B-8FBB-549AF2536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80648-5531-4F0F-BCF6-268484B97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E5D8C-F433-47FB-9E6D-12132ABA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744F-9565-4490-809D-69122809C077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D940E-FA69-497D-B837-D1648A2F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71CE0-3E68-4171-A7F0-A0F6C96D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1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948C8-FE8B-4E66-99AC-2213CCB0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AE96B-07AC-4231-B366-87614CC88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9CD3-875C-4ABE-A018-D564E307A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CD4C-EC83-4D4D-8702-7C066F60363A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6CD67-3BA3-437C-94E4-7DEA9A533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3A5E0-A62A-4D83-9A7B-6FA99507A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AA4E-1DDD-451B-A02B-C4FCBD1FB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6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7193-60D1-4187-84CE-BA4E29F1B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Processing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55CE9-59CC-4078-83E2-4835D0772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10/16/2020 Update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355E9-31E0-49D4-A29E-D0AACACB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4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41FD-9F10-4244-BF1E-B63E9B7F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UI – End-User Interface – Batch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AB3A0-5122-4EEB-A97B-D0F5BDBF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026C7-145F-4D4B-8DEB-659351E79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57" y="2032514"/>
            <a:ext cx="10906086" cy="39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7193-60D1-4187-84CE-BA4E29F1B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4232-AFAE-40CE-8100-EF7B3335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5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FE7D-5377-4273-93BA-482362FC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C95D-3976-47C3-BDAF-83BF59E21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DPS UI</a:t>
            </a:r>
          </a:p>
          <a:p>
            <a:pPr lvl="1"/>
            <a:r>
              <a:rPr lang="en-US" dirty="0"/>
              <a:t>Administrator interface</a:t>
            </a:r>
          </a:p>
          <a:p>
            <a:pPr lvl="1"/>
            <a:r>
              <a:rPr lang="en-US" dirty="0"/>
              <a:t>End-user interface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80C96EE-57DA-426E-82A6-CF8710D430BE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2CAA4E-1DDD-451B-A02B-C4FCBD1FBA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5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E0F134-D40D-4147-8D8C-48BC6D7DC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90" y="1817468"/>
            <a:ext cx="8986999" cy="432329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832CA03-358A-494C-948A-47D0FA0D3D46}"/>
              </a:ext>
            </a:extLst>
          </p:cNvPr>
          <p:cNvSpPr/>
          <p:nvPr/>
        </p:nvSpPr>
        <p:spPr>
          <a:xfrm>
            <a:off x="7531586" y="3695855"/>
            <a:ext cx="2794000" cy="16192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DFE7D-5377-4273-93BA-482362FC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80C96EE-57DA-426E-82A6-CF8710D430BE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2CAA4E-1DDD-451B-A02B-C4FCBD1FBA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5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41FD-9F10-4244-BF1E-B63E9B7F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UI – Administrator Interface -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AB3A0-5122-4EEB-A97B-D0F5BDBF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AE076-0493-408F-99F4-531EB33CC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19" y="2313721"/>
            <a:ext cx="8766109" cy="32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7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41FD-9F10-4244-BF1E-B63E9B7F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UI – Administrator Interface -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AB3A0-5122-4EEB-A97B-D0F5BDBF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8ED59-8673-4B7B-9DAC-EDA9F47F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292" y="1439863"/>
            <a:ext cx="6741416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41FD-9F10-4244-BF1E-B63E9B7F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UI – Administrator Interface -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AB3A0-5122-4EEB-A97B-D0F5BDBF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D268D-7592-4ED8-AE97-3CAD1DB2D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78" y="1572322"/>
            <a:ext cx="6774444" cy="50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8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41FD-9F10-4244-BF1E-B63E9B7F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UI – Administrator Interface -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AB3A0-5122-4EEB-A97B-D0F5BDBF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CE045-B1B1-417C-B298-41F6F9CCF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76" y="2449603"/>
            <a:ext cx="7952648" cy="30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5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41FD-9F10-4244-BF1E-B63E9B7F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UI – Administrator Interface -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AB3A0-5122-4EEB-A97B-D0F5BDBF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457DD-9134-4BBE-A201-F38E31B45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06" y="1484349"/>
            <a:ext cx="7153587" cy="50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3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41FD-9F10-4244-BF1E-B63E9B7F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DPS UI – End-User Interface – Batch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AB3A0-5122-4EEB-A97B-D0F5BDBF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CAA4E-1DDD-451B-A02B-C4FCBD1FBAB6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FE5D7-920C-4507-9937-A912949CB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09" y="1685871"/>
            <a:ext cx="9280582" cy="467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4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B68E774F1AEE4FA1D2C39BB11B609E" ma:contentTypeVersion="12" ma:contentTypeDescription="Create a new document." ma:contentTypeScope="" ma:versionID="c75bd150b1f0ce77cbbffbc08de620cc">
  <xsd:schema xmlns:xsd="http://www.w3.org/2001/XMLSchema" xmlns:xs="http://www.w3.org/2001/XMLSchema" xmlns:p="http://schemas.microsoft.com/office/2006/metadata/properties" xmlns:ns3="857757f1-d952-4c67-8359-5f0ce96f628d" xmlns:ns4="c2afc4b0-81cb-477c-bd5d-ed6cfa20a6c1" targetNamespace="http://schemas.microsoft.com/office/2006/metadata/properties" ma:root="true" ma:fieldsID="aac5794aee434c1af60d1924e10ce1d8" ns3:_="" ns4:_="">
    <xsd:import namespace="857757f1-d952-4c67-8359-5f0ce96f628d"/>
    <xsd:import namespace="c2afc4b0-81cb-477c-bd5d-ed6cfa20a6c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7757f1-d952-4c67-8359-5f0ce96f628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afc4b0-81cb-477c-bd5d-ed6cfa20a6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CC2E16-3B17-4384-8F95-625D09B1AA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2BECE8-6C33-4EFA-8320-A6C0AD6078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7757f1-d952-4c67-8359-5f0ce96f628d"/>
    <ds:schemaRef ds:uri="c2afc4b0-81cb-477c-bd5d-ed6cfa20a6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190B9D-9687-491A-95DB-7D8BEC579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76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Processing System</vt:lpstr>
      <vt:lpstr>Overview</vt:lpstr>
      <vt:lpstr>Overview</vt:lpstr>
      <vt:lpstr>DPS UI – Administrator Interface - Systems</vt:lpstr>
      <vt:lpstr>DPS UI – Administrator Interface - Systems</vt:lpstr>
      <vt:lpstr>DPS UI – Administrator Interface - Systems</vt:lpstr>
      <vt:lpstr>DPS UI – Administrator Interface - Systems</vt:lpstr>
      <vt:lpstr>DPS UI – Administrator Interface - Systems</vt:lpstr>
      <vt:lpstr>DPS UI – End-User Interface – Batch Process</vt:lpstr>
      <vt:lpstr>DPS UI – End-User Interface – Batch Process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 System</dc:title>
  <dc:creator>Adam Bertrand Berger</dc:creator>
  <cp:lastModifiedBy>Adam Bertrand Berger</cp:lastModifiedBy>
  <cp:revision>15</cp:revision>
  <dcterms:created xsi:type="dcterms:W3CDTF">2020-10-02T14:36:01Z</dcterms:created>
  <dcterms:modified xsi:type="dcterms:W3CDTF">2020-10-16T17:59:43Z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0x01010025B68E774F1AEE4FA1D2C39BB11B609E</vt:lpwstr>
  </property>
</Properties>
</file>