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8" r:id="rId6"/>
    <p:sldId id="262" r:id="rId7"/>
    <p:sldId id="263" r:id="rId8"/>
    <p:sldId id="287" r:id="rId9"/>
    <p:sldId id="269" r:id="rId10"/>
    <p:sldId id="264" r:id="rId11"/>
    <p:sldId id="265" r:id="rId12"/>
    <p:sldId id="271" r:id="rId13"/>
    <p:sldId id="257" r:id="rId14"/>
    <p:sldId id="258" r:id="rId15"/>
    <p:sldId id="259" r:id="rId16"/>
    <p:sldId id="260" r:id="rId17"/>
    <p:sldId id="270" r:id="rId18"/>
    <p:sldId id="267" r:id="rId19"/>
    <p:sldId id="268" r:id="rId20"/>
    <p:sldId id="272" r:id="rId21"/>
    <p:sldId id="275" r:id="rId22"/>
    <p:sldId id="274" r:id="rId23"/>
    <p:sldId id="273" r:id="rId24"/>
    <p:sldId id="276" r:id="rId25"/>
    <p:sldId id="277" r:id="rId26"/>
    <p:sldId id="286" r:id="rId27"/>
    <p:sldId id="279" r:id="rId28"/>
    <p:sldId id="280" r:id="rId29"/>
    <p:sldId id="281" r:id="rId30"/>
    <p:sldId id="283" r:id="rId31"/>
    <p:sldId id="282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839B1-CAA4-416A-B2D8-9B284FA9DE87}" v="154" dt="2020-08-21T17:59:30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Bertrand Berger" userId="096ba04d-6058-4ac9-a611-f3d56682de45" providerId="ADAL" clId="{50B839B1-CAA4-416A-B2D8-9B284FA9DE87}"/>
    <pc:docChg chg="undo custSel addSld delSld modSld sldOrd">
      <pc:chgData name="Adam Bertrand Berger" userId="096ba04d-6058-4ac9-a611-f3d56682de45" providerId="ADAL" clId="{50B839B1-CAA4-416A-B2D8-9B284FA9DE87}" dt="2020-08-21T18:00:07.428" v="3817" actId="1076"/>
      <pc:docMkLst>
        <pc:docMk/>
      </pc:docMkLst>
      <pc:sldChg chg="delSp modSp">
        <pc:chgData name="Adam Bertrand Berger" userId="096ba04d-6058-4ac9-a611-f3d56682de45" providerId="ADAL" clId="{50B839B1-CAA4-416A-B2D8-9B284FA9DE87}" dt="2020-08-21T17:25:21.514" v="3402" actId="1076"/>
        <pc:sldMkLst>
          <pc:docMk/>
          <pc:sldMk cId="1680630481" sldId="256"/>
        </pc:sldMkLst>
        <pc:spChg chg="mod">
          <ac:chgData name="Adam Bertrand Berger" userId="096ba04d-6058-4ac9-a611-f3d56682de45" providerId="ADAL" clId="{50B839B1-CAA4-416A-B2D8-9B284FA9DE87}" dt="2020-08-21T17:25:21.514" v="3402" actId="1076"/>
          <ac:spMkLst>
            <pc:docMk/>
            <pc:sldMk cId="1680630481" sldId="256"/>
            <ac:spMk id="2" creationId="{AC9AC6E8-942F-4072-B4D8-6C48A91FDD69}"/>
          </ac:spMkLst>
        </pc:spChg>
        <pc:spChg chg="del">
          <ac:chgData name="Adam Bertrand Berger" userId="096ba04d-6058-4ac9-a611-f3d56682de45" providerId="ADAL" clId="{50B839B1-CAA4-416A-B2D8-9B284FA9DE87}" dt="2020-08-21T15:10:51.055" v="16" actId="478"/>
          <ac:spMkLst>
            <pc:docMk/>
            <pc:sldMk cId="1680630481" sldId="256"/>
            <ac:spMk id="3" creationId="{23B6B258-D8F8-4A96-AA8E-DBDD7AF57DBF}"/>
          </ac:spMkLst>
        </pc:spChg>
      </pc:sldChg>
      <pc:sldChg chg="addSp delSp modSp">
        <pc:chgData name="Adam Bertrand Berger" userId="096ba04d-6058-4ac9-a611-f3d56682de45" providerId="ADAL" clId="{50B839B1-CAA4-416A-B2D8-9B284FA9DE87}" dt="2020-08-21T15:25:33.635" v="608" actId="20577"/>
        <pc:sldMkLst>
          <pc:docMk/>
          <pc:sldMk cId="1321084249" sldId="257"/>
        </pc:sldMkLst>
        <pc:spChg chg="mod">
          <ac:chgData name="Adam Bertrand Berger" userId="096ba04d-6058-4ac9-a611-f3d56682de45" providerId="ADAL" clId="{50B839B1-CAA4-416A-B2D8-9B284FA9DE87}" dt="2020-08-21T15:18:12.780" v="180" actId="114"/>
          <ac:spMkLst>
            <pc:docMk/>
            <pc:sldMk cId="1321084249" sldId="257"/>
            <ac:spMk id="2" creationId="{946A1BDB-FF7C-406E-B1BD-6B45DF1157DD}"/>
          </ac:spMkLst>
        </pc:spChg>
        <pc:spChg chg="mod">
          <ac:chgData name="Adam Bertrand Berger" userId="096ba04d-6058-4ac9-a611-f3d56682de45" providerId="ADAL" clId="{50B839B1-CAA4-416A-B2D8-9B284FA9DE87}" dt="2020-08-21T15:25:33.635" v="608" actId="20577"/>
          <ac:spMkLst>
            <pc:docMk/>
            <pc:sldMk cId="1321084249" sldId="257"/>
            <ac:spMk id="3" creationId="{745F6DC1-7BD7-402C-A366-FEA4FA731095}"/>
          </ac:spMkLst>
        </pc:spChg>
        <pc:picChg chg="add del mod">
          <ac:chgData name="Adam Bertrand Berger" userId="096ba04d-6058-4ac9-a611-f3d56682de45" providerId="ADAL" clId="{50B839B1-CAA4-416A-B2D8-9B284FA9DE87}" dt="2020-08-21T15:14:36.692" v="126" actId="478"/>
          <ac:picMkLst>
            <pc:docMk/>
            <pc:sldMk cId="1321084249" sldId="257"/>
            <ac:picMk id="7" creationId="{BB245990-C055-45E8-AFA8-7FECA68C06EB}"/>
          </ac:picMkLst>
        </pc:picChg>
        <pc:picChg chg="add mod">
          <ac:chgData name="Adam Bertrand Berger" userId="096ba04d-6058-4ac9-a611-f3d56682de45" providerId="ADAL" clId="{50B839B1-CAA4-416A-B2D8-9B284FA9DE87}" dt="2020-08-21T15:14:46.502" v="129" actId="1076"/>
          <ac:picMkLst>
            <pc:docMk/>
            <pc:sldMk cId="1321084249" sldId="257"/>
            <ac:picMk id="8" creationId="{8C630C0B-3E72-40CD-A42F-FE1111602E60}"/>
          </ac:picMkLst>
        </pc:picChg>
      </pc:sldChg>
      <pc:sldChg chg="addSp modSp">
        <pc:chgData name="Adam Bertrand Berger" userId="096ba04d-6058-4ac9-a611-f3d56682de45" providerId="ADAL" clId="{50B839B1-CAA4-416A-B2D8-9B284FA9DE87}" dt="2020-08-21T15:18:16.593" v="181" actId="114"/>
        <pc:sldMkLst>
          <pc:docMk/>
          <pc:sldMk cId="158905985" sldId="258"/>
        </pc:sldMkLst>
        <pc:spChg chg="mod">
          <ac:chgData name="Adam Bertrand Berger" userId="096ba04d-6058-4ac9-a611-f3d56682de45" providerId="ADAL" clId="{50B839B1-CAA4-416A-B2D8-9B284FA9DE87}" dt="2020-08-21T15:18:16.593" v="181" actId="114"/>
          <ac:spMkLst>
            <pc:docMk/>
            <pc:sldMk cId="158905985" sldId="258"/>
            <ac:spMk id="2" creationId="{7980495E-052C-4EDC-B144-53C10530BC1B}"/>
          </ac:spMkLst>
        </pc:spChg>
        <pc:picChg chg="mod">
          <ac:chgData name="Adam Bertrand Berger" userId="096ba04d-6058-4ac9-a611-f3d56682de45" providerId="ADAL" clId="{50B839B1-CAA4-416A-B2D8-9B284FA9DE87}" dt="2020-08-21T15:09:42.378" v="1" actId="1076"/>
          <ac:picMkLst>
            <pc:docMk/>
            <pc:sldMk cId="158905985" sldId="258"/>
            <ac:picMk id="4" creationId="{CC76097A-17C8-4EC0-B1D5-736467710EA9}"/>
          </ac:picMkLst>
        </pc:picChg>
        <pc:picChg chg="add mod">
          <ac:chgData name="Adam Bertrand Berger" userId="096ba04d-6058-4ac9-a611-f3d56682de45" providerId="ADAL" clId="{50B839B1-CAA4-416A-B2D8-9B284FA9DE87}" dt="2020-08-21T15:12:33.862" v="121" actId="14100"/>
          <ac:picMkLst>
            <pc:docMk/>
            <pc:sldMk cId="158905985" sldId="258"/>
            <ac:picMk id="7" creationId="{FE5885B8-3FC1-4F9B-82EF-6F156B9B5A98}"/>
          </ac:picMkLst>
        </pc:picChg>
      </pc:sldChg>
      <pc:sldChg chg="modSp">
        <pc:chgData name="Adam Bertrand Berger" userId="096ba04d-6058-4ac9-a611-f3d56682de45" providerId="ADAL" clId="{50B839B1-CAA4-416A-B2D8-9B284FA9DE87}" dt="2020-08-21T15:18:19.273" v="182" actId="114"/>
        <pc:sldMkLst>
          <pc:docMk/>
          <pc:sldMk cId="4046741257" sldId="259"/>
        </pc:sldMkLst>
        <pc:spChg chg="mod">
          <ac:chgData name="Adam Bertrand Berger" userId="096ba04d-6058-4ac9-a611-f3d56682de45" providerId="ADAL" clId="{50B839B1-CAA4-416A-B2D8-9B284FA9DE87}" dt="2020-08-21T15:18:19.273" v="182" actId="114"/>
          <ac:spMkLst>
            <pc:docMk/>
            <pc:sldMk cId="4046741257" sldId="259"/>
            <ac:spMk id="2" creationId="{5EBF0E3A-D15C-4CA7-9BAA-40589AC0CF3B}"/>
          </ac:spMkLst>
        </pc:spChg>
        <pc:picChg chg="mod">
          <ac:chgData name="Adam Bertrand Berger" userId="096ba04d-6058-4ac9-a611-f3d56682de45" providerId="ADAL" clId="{50B839B1-CAA4-416A-B2D8-9B284FA9DE87}" dt="2020-08-21T15:09:45.680" v="2" actId="1076"/>
          <ac:picMkLst>
            <pc:docMk/>
            <pc:sldMk cId="4046741257" sldId="259"/>
            <ac:picMk id="5" creationId="{E5ABD94D-2211-45E9-8E1C-74AB80B2B480}"/>
          </ac:picMkLst>
        </pc:picChg>
      </pc:sldChg>
      <pc:sldChg chg="modSp">
        <pc:chgData name="Adam Bertrand Berger" userId="096ba04d-6058-4ac9-a611-f3d56682de45" providerId="ADAL" clId="{50B839B1-CAA4-416A-B2D8-9B284FA9DE87}" dt="2020-08-21T15:18:21.930" v="183" actId="114"/>
        <pc:sldMkLst>
          <pc:docMk/>
          <pc:sldMk cId="680245187" sldId="260"/>
        </pc:sldMkLst>
        <pc:spChg chg="mod">
          <ac:chgData name="Adam Bertrand Berger" userId="096ba04d-6058-4ac9-a611-f3d56682de45" providerId="ADAL" clId="{50B839B1-CAA4-416A-B2D8-9B284FA9DE87}" dt="2020-08-21T15:18:21.930" v="183" actId="114"/>
          <ac:spMkLst>
            <pc:docMk/>
            <pc:sldMk cId="680245187" sldId="260"/>
            <ac:spMk id="2" creationId="{CE6F54CD-4075-465A-A052-549AC1410EC9}"/>
          </ac:spMkLst>
        </pc:spChg>
        <pc:picChg chg="mod">
          <ac:chgData name="Adam Bertrand Berger" userId="096ba04d-6058-4ac9-a611-f3d56682de45" providerId="ADAL" clId="{50B839B1-CAA4-416A-B2D8-9B284FA9DE87}" dt="2020-08-21T15:09:59.409" v="5" actId="1076"/>
          <ac:picMkLst>
            <pc:docMk/>
            <pc:sldMk cId="680245187" sldId="260"/>
            <ac:picMk id="6" creationId="{13E6C997-352E-4114-9584-EF6A9C71396E}"/>
          </ac:picMkLst>
        </pc:picChg>
      </pc:sldChg>
      <pc:sldChg chg="addSp delSp modSp add del">
        <pc:chgData name="Adam Bertrand Berger" userId="096ba04d-6058-4ac9-a611-f3d56682de45" providerId="ADAL" clId="{50B839B1-CAA4-416A-B2D8-9B284FA9DE87}" dt="2020-08-21T17:59:38.379" v="3812" actId="2696"/>
        <pc:sldMkLst>
          <pc:docMk/>
          <pc:sldMk cId="1845670666" sldId="261"/>
        </pc:sldMkLst>
        <pc:spChg chg="del">
          <ac:chgData name="Adam Bertrand Berger" userId="096ba04d-6058-4ac9-a611-f3d56682de45" providerId="ADAL" clId="{50B839B1-CAA4-416A-B2D8-9B284FA9DE87}" dt="2020-08-21T15:10:38.670" v="12" actId="478"/>
          <ac:spMkLst>
            <pc:docMk/>
            <pc:sldMk cId="1845670666" sldId="261"/>
            <ac:spMk id="2" creationId="{11B81C53-F6D8-4CF7-9BC8-1ED185491D17}"/>
          </ac:spMkLst>
        </pc:spChg>
        <pc:spChg chg="del">
          <ac:chgData name="Adam Bertrand Berger" userId="096ba04d-6058-4ac9-a611-f3d56682de45" providerId="ADAL" clId="{50B839B1-CAA4-416A-B2D8-9B284FA9DE87}" dt="2020-08-21T15:10:32.519" v="7"/>
          <ac:spMkLst>
            <pc:docMk/>
            <pc:sldMk cId="1845670666" sldId="261"/>
            <ac:spMk id="3" creationId="{339D7020-6D4B-446C-887C-78E03FC079CC}"/>
          </ac:spMkLst>
        </pc:spChg>
        <pc:spChg chg="add mod">
          <ac:chgData name="Adam Bertrand Berger" userId="096ba04d-6058-4ac9-a611-f3d56682de45" providerId="ADAL" clId="{50B839B1-CAA4-416A-B2D8-9B284FA9DE87}" dt="2020-08-21T17:59:29.771" v="3807"/>
          <ac:spMkLst>
            <pc:docMk/>
            <pc:sldMk cId="1845670666" sldId="261"/>
            <ac:spMk id="6" creationId="{737D4E81-C5D0-4376-B8DC-C5572D296D03}"/>
          </ac:spMkLst>
        </pc:spChg>
        <pc:picChg chg="add del mod">
          <ac:chgData name="Adam Bertrand Berger" userId="096ba04d-6058-4ac9-a611-f3d56682de45" providerId="ADAL" clId="{50B839B1-CAA4-416A-B2D8-9B284FA9DE87}" dt="2020-08-21T17:59:29.771" v="3807"/>
          <ac:picMkLst>
            <pc:docMk/>
            <pc:sldMk cId="1845670666" sldId="261"/>
            <ac:picMk id="5" creationId="{5E18A5ED-2A8C-48C9-8E7D-60FB62D3CED1}"/>
          </ac:picMkLst>
        </pc:picChg>
      </pc:sldChg>
      <pc:sldChg chg="addSp delSp modSp add ord">
        <pc:chgData name="Adam Bertrand Berger" userId="096ba04d-6058-4ac9-a611-f3d56682de45" providerId="ADAL" clId="{50B839B1-CAA4-416A-B2D8-9B284FA9DE87}" dt="2020-08-21T15:19:23.372" v="325" actId="1076"/>
        <pc:sldMkLst>
          <pc:docMk/>
          <pc:sldMk cId="2726807970" sldId="262"/>
        </pc:sldMkLst>
        <pc:spChg chg="mod">
          <ac:chgData name="Adam Bertrand Berger" userId="096ba04d-6058-4ac9-a611-f3d56682de45" providerId="ADAL" clId="{50B839B1-CAA4-416A-B2D8-9B284FA9DE87}" dt="2020-08-21T15:18:08.954" v="179" actId="114"/>
          <ac:spMkLst>
            <pc:docMk/>
            <pc:sldMk cId="2726807970" sldId="262"/>
            <ac:spMk id="2" creationId="{BD6B3604-4710-4816-ADB2-5ED92D703B44}"/>
          </ac:spMkLst>
        </pc:spChg>
        <pc:spChg chg="del">
          <ac:chgData name="Adam Bertrand Berger" userId="096ba04d-6058-4ac9-a611-f3d56682de45" providerId="ADAL" clId="{50B839B1-CAA4-416A-B2D8-9B284FA9DE87}" dt="2020-08-21T15:16:29.935" v="139"/>
          <ac:spMkLst>
            <pc:docMk/>
            <pc:sldMk cId="2726807970" sldId="262"/>
            <ac:spMk id="3" creationId="{A7D37BF7-411C-404D-B4DD-C819C6B8E9FF}"/>
          </ac:spMkLst>
        </pc:spChg>
        <pc:spChg chg="add mod">
          <ac:chgData name="Adam Bertrand Berger" userId="096ba04d-6058-4ac9-a611-f3d56682de45" providerId="ADAL" clId="{50B839B1-CAA4-416A-B2D8-9B284FA9DE87}" dt="2020-08-21T15:19:12.601" v="321" actId="20577"/>
          <ac:spMkLst>
            <pc:docMk/>
            <pc:sldMk cId="2726807970" sldId="262"/>
            <ac:spMk id="7" creationId="{18D95D66-6CF4-417C-9040-4CBC0D33B8EA}"/>
          </ac:spMkLst>
        </pc:spChg>
        <pc:picChg chg="add del mod">
          <ac:chgData name="Adam Bertrand Berger" userId="096ba04d-6058-4ac9-a611-f3d56682de45" providerId="ADAL" clId="{50B839B1-CAA4-416A-B2D8-9B284FA9DE87}" dt="2020-08-21T15:16:57.777" v="142" actId="478"/>
          <ac:picMkLst>
            <pc:docMk/>
            <pc:sldMk cId="2726807970" sldId="262"/>
            <ac:picMk id="4" creationId="{DB8970A9-F05C-4266-90C8-667A3C883A58}"/>
          </ac:picMkLst>
        </pc:picChg>
        <pc:picChg chg="add del mod">
          <ac:chgData name="Adam Bertrand Berger" userId="096ba04d-6058-4ac9-a611-f3d56682de45" providerId="ADAL" clId="{50B839B1-CAA4-416A-B2D8-9B284FA9DE87}" dt="2020-08-21T15:17:49.707" v="149"/>
          <ac:picMkLst>
            <pc:docMk/>
            <pc:sldMk cId="2726807970" sldId="262"/>
            <ac:picMk id="5" creationId="{8282BC64-736E-4BC7-A71C-9EAA18253211}"/>
          </ac:picMkLst>
        </pc:picChg>
        <pc:picChg chg="add mod">
          <ac:chgData name="Adam Bertrand Berger" userId="096ba04d-6058-4ac9-a611-f3d56682de45" providerId="ADAL" clId="{50B839B1-CAA4-416A-B2D8-9B284FA9DE87}" dt="2020-08-21T15:19:23.372" v="325" actId="1076"/>
          <ac:picMkLst>
            <pc:docMk/>
            <pc:sldMk cId="2726807970" sldId="262"/>
            <ac:picMk id="8" creationId="{39C6FE3F-AAB3-475C-8517-D1CA901D40E1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41:47.049" v="3598" actId="20577"/>
        <pc:sldMkLst>
          <pc:docMk/>
          <pc:sldMk cId="839734955" sldId="263"/>
        </pc:sldMkLst>
        <pc:spChg chg="mod">
          <ac:chgData name="Adam Bertrand Berger" userId="096ba04d-6058-4ac9-a611-f3d56682de45" providerId="ADAL" clId="{50B839B1-CAA4-416A-B2D8-9B284FA9DE87}" dt="2020-08-21T17:41:47.049" v="3598" actId="20577"/>
          <ac:spMkLst>
            <pc:docMk/>
            <pc:sldMk cId="839734955" sldId="263"/>
            <ac:spMk id="2" creationId="{A4925515-1A9F-4B14-BDD6-F1D7EDED45F1}"/>
          </ac:spMkLst>
        </pc:spChg>
        <pc:spChg chg="del">
          <ac:chgData name="Adam Bertrand Berger" userId="096ba04d-6058-4ac9-a611-f3d56682de45" providerId="ADAL" clId="{50B839B1-CAA4-416A-B2D8-9B284FA9DE87}" dt="2020-08-21T15:19:32.936" v="346" actId="478"/>
          <ac:spMkLst>
            <pc:docMk/>
            <pc:sldMk cId="839734955" sldId="263"/>
            <ac:spMk id="3" creationId="{BF148F76-A1A2-4B6E-B29B-828C81FF666E}"/>
          </ac:spMkLst>
        </pc:spChg>
        <pc:picChg chg="add del mod">
          <ac:chgData name="Adam Bertrand Berger" userId="096ba04d-6058-4ac9-a611-f3d56682de45" providerId="ADAL" clId="{50B839B1-CAA4-416A-B2D8-9B284FA9DE87}" dt="2020-08-21T15:17:48.163" v="147"/>
          <ac:picMkLst>
            <pc:docMk/>
            <pc:sldMk cId="839734955" sldId="263"/>
            <ac:picMk id="4" creationId="{745448BE-B599-4F52-97A6-F43067570753}"/>
          </ac:picMkLst>
        </pc:picChg>
        <pc:picChg chg="add del mod">
          <ac:chgData name="Adam Bertrand Berger" userId="096ba04d-6058-4ac9-a611-f3d56682de45" providerId="ADAL" clId="{50B839B1-CAA4-416A-B2D8-9B284FA9DE87}" dt="2020-08-21T17:41:17.425" v="3581" actId="478"/>
          <ac:picMkLst>
            <pc:docMk/>
            <pc:sldMk cId="839734955" sldId="263"/>
            <ac:picMk id="5" creationId="{471C6905-67C4-489D-94AA-827359D3D138}"/>
          </ac:picMkLst>
        </pc:picChg>
        <pc:picChg chg="add mod">
          <ac:chgData name="Adam Bertrand Berger" userId="096ba04d-6058-4ac9-a611-f3d56682de45" providerId="ADAL" clId="{50B839B1-CAA4-416A-B2D8-9B284FA9DE87}" dt="2020-08-21T17:41:24.184" v="3587" actId="1076"/>
          <ac:picMkLst>
            <pc:docMk/>
            <pc:sldMk cId="839734955" sldId="263"/>
            <ac:picMk id="6" creationId="{B12E79F1-40BC-4612-9F23-34F45B93A3DA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46:59.326" v="3726" actId="20577"/>
        <pc:sldMkLst>
          <pc:docMk/>
          <pc:sldMk cId="495195499" sldId="264"/>
        </pc:sldMkLst>
        <pc:spChg chg="mod">
          <ac:chgData name="Adam Bertrand Berger" userId="096ba04d-6058-4ac9-a611-f3d56682de45" providerId="ADAL" clId="{50B839B1-CAA4-416A-B2D8-9B284FA9DE87}" dt="2020-08-21T17:46:59.326" v="3726" actId="20577"/>
          <ac:spMkLst>
            <pc:docMk/>
            <pc:sldMk cId="495195499" sldId="264"/>
            <ac:spMk id="2" creationId="{FFBF1117-B358-4684-B047-5764DC146C50}"/>
          </ac:spMkLst>
        </pc:spChg>
        <pc:spChg chg="del">
          <ac:chgData name="Adam Bertrand Berger" userId="096ba04d-6058-4ac9-a611-f3d56682de45" providerId="ADAL" clId="{50B839B1-CAA4-416A-B2D8-9B284FA9DE87}" dt="2020-08-21T15:20:36.191" v="384" actId="478"/>
          <ac:spMkLst>
            <pc:docMk/>
            <pc:sldMk cId="495195499" sldId="264"/>
            <ac:spMk id="3" creationId="{7DB63907-62EA-4322-8496-D10D5C59D84B}"/>
          </ac:spMkLst>
        </pc:spChg>
        <pc:picChg chg="add mod">
          <ac:chgData name="Adam Bertrand Berger" userId="096ba04d-6058-4ac9-a611-f3d56682de45" providerId="ADAL" clId="{50B839B1-CAA4-416A-B2D8-9B284FA9DE87}" dt="2020-08-21T15:20:41.468" v="387" actId="1076"/>
          <ac:picMkLst>
            <pc:docMk/>
            <pc:sldMk cId="495195499" sldId="264"/>
            <ac:picMk id="4" creationId="{E896C9F7-65EE-4F31-B224-82122D7ACB47}"/>
          </ac:picMkLst>
        </pc:picChg>
      </pc:sldChg>
      <pc:sldChg chg="addSp modSp add ord">
        <pc:chgData name="Adam Bertrand Berger" userId="096ba04d-6058-4ac9-a611-f3d56682de45" providerId="ADAL" clId="{50B839B1-CAA4-416A-B2D8-9B284FA9DE87}" dt="2020-08-21T15:24:45.292" v="580" actId="1076"/>
        <pc:sldMkLst>
          <pc:docMk/>
          <pc:sldMk cId="146279162" sldId="265"/>
        </pc:sldMkLst>
        <pc:spChg chg="mod">
          <ac:chgData name="Adam Bertrand Berger" userId="096ba04d-6058-4ac9-a611-f3d56682de45" providerId="ADAL" clId="{50B839B1-CAA4-416A-B2D8-9B284FA9DE87}" dt="2020-08-21T15:22:55.350" v="415" actId="20577"/>
          <ac:spMkLst>
            <pc:docMk/>
            <pc:sldMk cId="146279162" sldId="265"/>
            <ac:spMk id="2" creationId="{74E9875D-F9F3-4D60-8032-4495F0447FAB}"/>
          </ac:spMkLst>
        </pc:spChg>
        <pc:spChg chg="mod">
          <ac:chgData name="Adam Bertrand Berger" userId="096ba04d-6058-4ac9-a611-f3d56682de45" providerId="ADAL" clId="{50B839B1-CAA4-416A-B2D8-9B284FA9DE87}" dt="2020-08-21T15:24:40.476" v="579" actId="20577"/>
          <ac:spMkLst>
            <pc:docMk/>
            <pc:sldMk cId="146279162" sldId="265"/>
            <ac:spMk id="3" creationId="{EF0BE663-F148-439A-9122-8322329BB5F6}"/>
          </ac:spMkLst>
        </pc:spChg>
        <pc:picChg chg="add mod">
          <ac:chgData name="Adam Bertrand Berger" userId="096ba04d-6058-4ac9-a611-f3d56682de45" providerId="ADAL" clId="{50B839B1-CAA4-416A-B2D8-9B284FA9DE87}" dt="2020-08-21T15:24:45.292" v="580" actId="1076"/>
          <ac:picMkLst>
            <pc:docMk/>
            <pc:sldMk cId="146279162" sldId="265"/>
            <ac:picMk id="4" creationId="{CDB56306-2A5C-4E3E-850E-AB4CE1C3B73F}"/>
          </ac:picMkLst>
        </pc:picChg>
      </pc:sldChg>
      <pc:sldChg chg="addSp delSp modSp add del">
        <pc:chgData name="Adam Bertrand Berger" userId="096ba04d-6058-4ac9-a611-f3d56682de45" providerId="ADAL" clId="{50B839B1-CAA4-416A-B2D8-9B284FA9DE87}" dt="2020-08-21T17:46:35.414" v="3713" actId="2696"/>
        <pc:sldMkLst>
          <pc:docMk/>
          <pc:sldMk cId="539167463" sldId="266"/>
        </pc:sldMkLst>
        <pc:spChg chg="mod">
          <ac:chgData name="Adam Bertrand Berger" userId="096ba04d-6058-4ac9-a611-f3d56682de45" providerId="ADAL" clId="{50B839B1-CAA4-416A-B2D8-9B284FA9DE87}" dt="2020-08-21T15:28:16.673" v="635" actId="114"/>
          <ac:spMkLst>
            <pc:docMk/>
            <pc:sldMk cId="539167463" sldId="266"/>
            <ac:spMk id="2" creationId="{23E05A6B-9775-46F1-8D3A-78D112F09580}"/>
          </ac:spMkLst>
        </pc:spChg>
        <pc:spChg chg="del">
          <ac:chgData name="Adam Bertrand Berger" userId="096ba04d-6058-4ac9-a611-f3d56682de45" providerId="ADAL" clId="{50B839B1-CAA4-416A-B2D8-9B284FA9DE87}" dt="2020-08-21T15:28:19.196" v="636" actId="478"/>
          <ac:spMkLst>
            <pc:docMk/>
            <pc:sldMk cId="539167463" sldId="266"/>
            <ac:spMk id="3" creationId="{A35CE825-3D35-465D-BCC7-3429936432CB}"/>
          </ac:spMkLst>
        </pc:spChg>
        <pc:picChg chg="add del mod">
          <ac:chgData name="Adam Bertrand Berger" userId="096ba04d-6058-4ac9-a611-f3d56682de45" providerId="ADAL" clId="{50B839B1-CAA4-416A-B2D8-9B284FA9DE87}" dt="2020-08-21T17:43:40.271" v="3624" actId="478"/>
          <ac:picMkLst>
            <pc:docMk/>
            <pc:sldMk cId="539167463" sldId="266"/>
            <ac:picMk id="4" creationId="{070AFF3F-DC96-4DC6-92C3-9024AF3C18EA}"/>
          </ac:picMkLst>
        </pc:picChg>
        <pc:picChg chg="add mod">
          <ac:chgData name="Adam Bertrand Berger" userId="096ba04d-6058-4ac9-a611-f3d56682de45" providerId="ADAL" clId="{50B839B1-CAA4-416A-B2D8-9B284FA9DE87}" dt="2020-08-21T17:43:49.796" v="3629" actId="1076"/>
          <ac:picMkLst>
            <pc:docMk/>
            <pc:sldMk cId="539167463" sldId="266"/>
            <ac:picMk id="5" creationId="{0E453DFF-83E3-4D68-95C4-90063AB53550}"/>
          </ac:picMkLst>
        </pc:picChg>
      </pc:sldChg>
      <pc:sldChg chg="addSp modSp add">
        <pc:chgData name="Adam Bertrand Berger" userId="096ba04d-6058-4ac9-a611-f3d56682de45" providerId="ADAL" clId="{50B839B1-CAA4-416A-B2D8-9B284FA9DE87}" dt="2020-08-21T15:30:58.591" v="754" actId="20577"/>
        <pc:sldMkLst>
          <pc:docMk/>
          <pc:sldMk cId="1862439321" sldId="267"/>
        </pc:sldMkLst>
        <pc:spChg chg="mod">
          <ac:chgData name="Adam Bertrand Berger" userId="096ba04d-6058-4ac9-a611-f3d56682de45" providerId="ADAL" clId="{50B839B1-CAA4-416A-B2D8-9B284FA9DE87}" dt="2020-08-21T15:29:14.536" v="655" actId="114"/>
          <ac:spMkLst>
            <pc:docMk/>
            <pc:sldMk cId="1862439321" sldId="267"/>
            <ac:spMk id="2" creationId="{3B516750-08FF-446F-815C-7D91852556D8}"/>
          </ac:spMkLst>
        </pc:spChg>
        <pc:spChg chg="mod">
          <ac:chgData name="Adam Bertrand Berger" userId="096ba04d-6058-4ac9-a611-f3d56682de45" providerId="ADAL" clId="{50B839B1-CAA4-416A-B2D8-9B284FA9DE87}" dt="2020-08-21T15:30:58.591" v="754" actId="20577"/>
          <ac:spMkLst>
            <pc:docMk/>
            <pc:sldMk cId="1862439321" sldId="267"/>
            <ac:spMk id="3" creationId="{8686AB49-13CB-4DF0-8D98-20CE4937CD1A}"/>
          </ac:spMkLst>
        </pc:spChg>
        <pc:picChg chg="add mod">
          <ac:chgData name="Adam Bertrand Berger" userId="096ba04d-6058-4ac9-a611-f3d56682de45" providerId="ADAL" clId="{50B839B1-CAA4-416A-B2D8-9B284FA9DE87}" dt="2020-08-21T15:30:36.208" v="698" actId="1076"/>
          <ac:picMkLst>
            <pc:docMk/>
            <pc:sldMk cId="1862439321" sldId="267"/>
            <ac:picMk id="4" creationId="{3347E8C5-C55E-4DB9-AD45-03EDC19609AA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6:14:06.462" v="1440" actId="1076"/>
        <pc:sldMkLst>
          <pc:docMk/>
          <pc:sldMk cId="792619153" sldId="268"/>
        </pc:sldMkLst>
        <pc:spChg chg="mod">
          <ac:chgData name="Adam Bertrand Berger" userId="096ba04d-6058-4ac9-a611-f3d56682de45" providerId="ADAL" clId="{50B839B1-CAA4-416A-B2D8-9B284FA9DE87}" dt="2020-08-21T15:56:11.875" v="1032" actId="114"/>
          <ac:spMkLst>
            <pc:docMk/>
            <pc:sldMk cId="792619153" sldId="268"/>
            <ac:spMk id="2" creationId="{F1AA506B-25EC-4147-9943-BBDCC66EE7C4}"/>
          </ac:spMkLst>
        </pc:spChg>
        <pc:spChg chg="del">
          <ac:chgData name="Adam Bertrand Berger" userId="096ba04d-6058-4ac9-a611-f3d56682de45" providerId="ADAL" clId="{50B839B1-CAA4-416A-B2D8-9B284FA9DE87}" dt="2020-08-21T15:41:38.915" v="765"/>
          <ac:spMkLst>
            <pc:docMk/>
            <pc:sldMk cId="792619153" sldId="268"/>
            <ac:spMk id="3" creationId="{338E6F9A-7854-48DC-8016-3106F62D43A3}"/>
          </ac:spMkLst>
        </pc:spChg>
        <pc:spChg chg="add del mod">
          <ac:chgData name="Adam Bertrand Berger" userId="096ba04d-6058-4ac9-a611-f3d56682de45" providerId="ADAL" clId="{50B839B1-CAA4-416A-B2D8-9B284FA9DE87}" dt="2020-08-21T15:46:01.531" v="877" actId="478"/>
          <ac:spMkLst>
            <pc:docMk/>
            <pc:sldMk cId="792619153" sldId="268"/>
            <ac:spMk id="6" creationId="{192561AB-775C-4656-8139-5A535AF95996}"/>
          </ac:spMkLst>
        </pc:spChg>
        <pc:spChg chg="add mod">
          <ac:chgData name="Adam Bertrand Berger" userId="096ba04d-6058-4ac9-a611-f3d56682de45" providerId="ADAL" clId="{50B839B1-CAA4-416A-B2D8-9B284FA9DE87}" dt="2020-08-21T15:47:04.709" v="971" actId="1076"/>
          <ac:spMkLst>
            <pc:docMk/>
            <pc:sldMk cId="792619153" sldId="268"/>
            <ac:spMk id="8" creationId="{05467A4E-C6FC-4910-AA1B-D0B5AD4097E5}"/>
          </ac:spMkLst>
        </pc:spChg>
        <pc:spChg chg="add mod">
          <ac:chgData name="Adam Bertrand Berger" userId="096ba04d-6058-4ac9-a611-f3d56682de45" providerId="ADAL" clId="{50B839B1-CAA4-416A-B2D8-9B284FA9DE87}" dt="2020-08-21T16:14:06.462" v="1440" actId="1076"/>
          <ac:spMkLst>
            <pc:docMk/>
            <pc:sldMk cId="792619153" sldId="268"/>
            <ac:spMk id="9" creationId="{7FB16208-4387-4266-985E-5369BF6CBABB}"/>
          </ac:spMkLst>
        </pc:spChg>
        <pc:spChg chg="add del mod">
          <ac:chgData name="Adam Bertrand Berger" userId="096ba04d-6058-4ac9-a611-f3d56682de45" providerId="ADAL" clId="{50B839B1-CAA4-416A-B2D8-9B284FA9DE87}" dt="2020-08-21T16:10:54.360" v="1411" actId="478"/>
          <ac:spMkLst>
            <pc:docMk/>
            <pc:sldMk cId="792619153" sldId="268"/>
            <ac:spMk id="12" creationId="{018262E7-668F-4BF7-A6A2-F0A67FE12A3E}"/>
          </ac:spMkLst>
        </pc:spChg>
        <pc:picChg chg="add del mod">
          <ac:chgData name="Adam Bertrand Berger" userId="096ba04d-6058-4ac9-a611-f3d56682de45" providerId="ADAL" clId="{50B839B1-CAA4-416A-B2D8-9B284FA9DE87}" dt="2020-08-21T15:44:35.642" v="828"/>
          <ac:picMkLst>
            <pc:docMk/>
            <pc:sldMk cId="792619153" sldId="268"/>
            <ac:picMk id="4" creationId="{D8529FA6-5724-4B1E-915B-BD02BEE2772E}"/>
          </ac:picMkLst>
        </pc:picChg>
        <pc:picChg chg="add del mod">
          <ac:chgData name="Adam Bertrand Berger" userId="096ba04d-6058-4ac9-a611-f3d56682de45" providerId="ADAL" clId="{50B839B1-CAA4-416A-B2D8-9B284FA9DE87}" dt="2020-08-21T16:13:49.037" v="1436" actId="478"/>
          <ac:picMkLst>
            <pc:docMk/>
            <pc:sldMk cId="792619153" sldId="268"/>
            <ac:picMk id="5" creationId="{9658F3F5-5784-4914-8F1E-36242D9E449D}"/>
          </ac:picMkLst>
        </pc:picChg>
        <pc:picChg chg="add del mod">
          <ac:chgData name="Adam Bertrand Berger" userId="096ba04d-6058-4ac9-a611-f3d56682de45" providerId="ADAL" clId="{50B839B1-CAA4-416A-B2D8-9B284FA9DE87}" dt="2020-08-21T16:10:52.539" v="1410" actId="478"/>
          <ac:picMkLst>
            <pc:docMk/>
            <pc:sldMk cId="792619153" sldId="268"/>
            <ac:picMk id="7" creationId="{A6E14ED9-EA89-4E48-8759-33C66BACC15E}"/>
          </ac:picMkLst>
        </pc:picChg>
        <pc:picChg chg="add del mod">
          <ac:chgData name="Adam Bertrand Berger" userId="096ba04d-6058-4ac9-a611-f3d56682de45" providerId="ADAL" clId="{50B839B1-CAA4-416A-B2D8-9B284FA9DE87}" dt="2020-08-21T16:13:45.501" v="1434" actId="478"/>
          <ac:picMkLst>
            <pc:docMk/>
            <pc:sldMk cId="792619153" sldId="268"/>
            <ac:picMk id="10" creationId="{CB80515D-7E0D-4449-9F2D-C8BD7DCCFA7F}"/>
          </ac:picMkLst>
        </pc:picChg>
        <pc:picChg chg="add mod">
          <ac:chgData name="Adam Bertrand Berger" userId="096ba04d-6058-4ac9-a611-f3d56682de45" providerId="ADAL" clId="{50B839B1-CAA4-416A-B2D8-9B284FA9DE87}" dt="2020-08-21T16:13:48.020" v="1435" actId="1076"/>
          <ac:picMkLst>
            <pc:docMk/>
            <pc:sldMk cId="792619153" sldId="268"/>
            <ac:picMk id="13" creationId="{84D41651-566B-4EEF-8AB1-F1BE6C8A8839}"/>
          </ac:picMkLst>
        </pc:picChg>
        <pc:picChg chg="add mod">
          <ac:chgData name="Adam Bertrand Berger" userId="096ba04d-6058-4ac9-a611-f3d56682de45" providerId="ADAL" clId="{50B839B1-CAA4-416A-B2D8-9B284FA9DE87}" dt="2020-08-21T16:14:03.752" v="1439" actId="1076"/>
          <ac:picMkLst>
            <pc:docMk/>
            <pc:sldMk cId="792619153" sldId="268"/>
            <ac:picMk id="14" creationId="{C9F5BBFC-4F38-4127-81FB-081C5265E0DB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44:27.879" v="3639" actId="20577"/>
        <pc:sldMkLst>
          <pc:docMk/>
          <pc:sldMk cId="1785802843" sldId="269"/>
        </pc:sldMkLst>
        <pc:spChg chg="mod">
          <ac:chgData name="Adam Bertrand Berger" userId="096ba04d-6058-4ac9-a611-f3d56682de45" providerId="ADAL" clId="{50B839B1-CAA4-416A-B2D8-9B284FA9DE87}" dt="2020-08-21T17:44:27.879" v="3639" actId="20577"/>
          <ac:spMkLst>
            <pc:docMk/>
            <pc:sldMk cId="1785802843" sldId="269"/>
            <ac:spMk id="2" creationId="{0AC38873-4ED0-45A7-81BA-9B0376CCFFCF}"/>
          </ac:spMkLst>
        </pc:spChg>
        <pc:spChg chg="del">
          <ac:chgData name="Adam Bertrand Berger" userId="096ba04d-6058-4ac9-a611-f3d56682de45" providerId="ADAL" clId="{50B839B1-CAA4-416A-B2D8-9B284FA9DE87}" dt="2020-08-21T15:43:17.830" v="782"/>
          <ac:spMkLst>
            <pc:docMk/>
            <pc:sldMk cId="1785802843" sldId="269"/>
            <ac:spMk id="3" creationId="{D4442FF5-BC40-4D0F-B8B1-B2DED3CB3485}"/>
          </ac:spMkLst>
        </pc:spChg>
        <pc:picChg chg="add mod">
          <ac:chgData name="Adam Bertrand Berger" userId="096ba04d-6058-4ac9-a611-f3d56682de45" providerId="ADAL" clId="{50B839B1-CAA4-416A-B2D8-9B284FA9DE87}" dt="2020-08-21T15:43:47.029" v="793" actId="1076"/>
          <ac:picMkLst>
            <pc:docMk/>
            <pc:sldMk cId="1785802843" sldId="269"/>
            <ac:picMk id="4" creationId="{87E536EE-DEC3-4ED1-93E3-8C44C9D6C0F8}"/>
          </ac:picMkLst>
        </pc:picChg>
        <pc:picChg chg="add mod">
          <ac:chgData name="Adam Bertrand Berger" userId="096ba04d-6058-4ac9-a611-f3d56682de45" providerId="ADAL" clId="{50B839B1-CAA4-416A-B2D8-9B284FA9DE87}" dt="2020-08-21T15:43:54.160" v="796" actId="14100"/>
          <ac:picMkLst>
            <pc:docMk/>
            <pc:sldMk cId="1785802843" sldId="269"/>
            <ac:picMk id="5" creationId="{39A9B1B9-1657-4CA4-BD2F-3C3F4E579B71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6:14:37.423" v="1452" actId="1076"/>
        <pc:sldMkLst>
          <pc:docMk/>
          <pc:sldMk cId="3572289866" sldId="270"/>
        </pc:sldMkLst>
        <pc:spChg chg="mod">
          <ac:chgData name="Adam Bertrand Berger" userId="096ba04d-6058-4ac9-a611-f3d56682de45" providerId="ADAL" clId="{50B839B1-CAA4-416A-B2D8-9B284FA9DE87}" dt="2020-08-21T15:45:16.780" v="876" actId="20577"/>
          <ac:spMkLst>
            <pc:docMk/>
            <pc:sldMk cId="3572289866" sldId="270"/>
            <ac:spMk id="2" creationId="{CE6F54CD-4075-465A-A052-549AC1410EC9}"/>
          </ac:spMkLst>
        </pc:spChg>
        <pc:spChg chg="add del mod">
          <ac:chgData name="Adam Bertrand Berger" userId="096ba04d-6058-4ac9-a611-f3d56682de45" providerId="ADAL" clId="{50B839B1-CAA4-416A-B2D8-9B284FA9DE87}" dt="2020-08-21T16:14:28.929" v="1446" actId="478"/>
          <ac:spMkLst>
            <pc:docMk/>
            <pc:sldMk cId="3572289866" sldId="270"/>
            <ac:spMk id="5" creationId="{5992F2BD-A585-4B19-AE3C-89B361DD4233}"/>
          </ac:spMkLst>
        </pc:spChg>
        <pc:spChg chg="add del mod">
          <ac:chgData name="Adam Bertrand Berger" userId="096ba04d-6058-4ac9-a611-f3d56682de45" providerId="ADAL" clId="{50B839B1-CAA4-416A-B2D8-9B284FA9DE87}" dt="2020-08-21T16:14:33.268" v="1449" actId="478"/>
          <ac:spMkLst>
            <pc:docMk/>
            <pc:sldMk cId="3572289866" sldId="270"/>
            <ac:spMk id="10" creationId="{ADDC8598-568A-41B7-BEE5-4023CCB9F5DE}"/>
          </ac:spMkLst>
        </pc:spChg>
        <pc:picChg chg="add del mod">
          <ac:chgData name="Adam Bertrand Berger" userId="096ba04d-6058-4ac9-a611-f3d56682de45" providerId="ADAL" clId="{50B839B1-CAA4-416A-B2D8-9B284FA9DE87}" dt="2020-08-21T16:14:30.951" v="1448" actId="478"/>
          <ac:picMkLst>
            <pc:docMk/>
            <pc:sldMk cId="3572289866" sldId="270"/>
            <ac:picMk id="4" creationId="{CA3C77E1-50B3-48A3-8C05-0832C9BB6667}"/>
          </ac:picMkLst>
        </pc:picChg>
        <pc:picChg chg="del">
          <ac:chgData name="Adam Bertrand Berger" userId="096ba04d-6058-4ac9-a611-f3d56682de45" providerId="ADAL" clId="{50B839B1-CAA4-416A-B2D8-9B284FA9DE87}" dt="2020-08-21T15:44:39.884" v="830" actId="478"/>
          <ac:picMkLst>
            <pc:docMk/>
            <pc:sldMk cId="3572289866" sldId="270"/>
            <ac:picMk id="6" creationId="{13E6C997-352E-4114-9584-EF6A9C71396E}"/>
          </ac:picMkLst>
        </pc:picChg>
        <pc:picChg chg="add del mod">
          <ac:chgData name="Adam Bertrand Berger" userId="096ba04d-6058-4ac9-a611-f3d56682de45" providerId="ADAL" clId="{50B839B1-CAA4-416A-B2D8-9B284FA9DE87}" dt="2020-08-21T16:14:28.113" v="1445"/>
          <ac:picMkLst>
            <pc:docMk/>
            <pc:sldMk cId="3572289866" sldId="270"/>
            <ac:picMk id="7" creationId="{97DDD87A-6570-4C3F-9159-F66BE6F00ED4}"/>
          </ac:picMkLst>
        </pc:picChg>
        <pc:picChg chg="add mod">
          <ac:chgData name="Adam Bertrand Berger" userId="096ba04d-6058-4ac9-a611-f3d56682de45" providerId="ADAL" clId="{50B839B1-CAA4-416A-B2D8-9B284FA9DE87}" dt="2020-08-21T16:14:37.423" v="1452" actId="1076"/>
          <ac:picMkLst>
            <pc:docMk/>
            <pc:sldMk cId="3572289866" sldId="270"/>
            <ac:picMk id="8" creationId="{F3ACDFD4-743E-42F4-85DA-BD0A1744BBC1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47:53.269" v="3731" actId="20577"/>
        <pc:sldMkLst>
          <pc:docMk/>
          <pc:sldMk cId="3327788943" sldId="271"/>
        </pc:sldMkLst>
        <pc:spChg chg="mod">
          <ac:chgData name="Adam Bertrand Berger" userId="096ba04d-6058-4ac9-a611-f3d56682de45" providerId="ADAL" clId="{50B839B1-CAA4-416A-B2D8-9B284FA9DE87}" dt="2020-08-21T17:45:36.318" v="3654" actId="20577"/>
          <ac:spMkLst>
            <pc:docMk/>
            <pc:sldMk cId="3327788943" sldId="271"/>
            <ac:spMk id="2" creationId="{AB94E604-D874-477E-A789-82C1C0C21ECE}"/>
          </ac:spMkLst>
        </pc:spChg>
        <pc:spChg chg="del">
          <ac:chgData name="Adam Bertrand Berger" userId="096ba04d-6058-4ac9-a611-f3d56682de45" providerId="ADAL" clId="{50B839B1-CAA4-416A-B2D8-9B284FA9DE87}" dt="2020-08-21T15:47:30.663" v="997"/>
          <ac:spMkLst>
            <pc:docMk/>
            <pc:sldMk cId="3327788943" sldId="271"/>
            <ac:spMk id="3" creationId="{785B2532-A1F4-4D05-AF59-8A7B5794C9CD}"/>
          </ac:spMkLst>
        </pc:spChg>
        <pc:spChg chg="add del mod">
          <ac:chgData name="Adam Bertrand Berger" userId="096ba04d-6058-4ac9-a611-f3d56682de45" providerId="ADAL" clId="{50B839B1-CAA4-416A-B2D8-9B284FA9DE87}" dt="2020-08-21T17:45:26.078" v="3642" actId="478"/>
          <ac:spMkLst>
            <pc:docMk/>
            <pc:sldMk cId="3327788943" sldId="271"/>
            <ac:spMk id="7" creationId="{FE710DA7-BB57-467E-964A-0BD0B9B37D42}"/>
          </ac:spMkLst>
        </pc:spChg>
        <pc:spChg chg="add mod">
          <ac:chgData name="Adam Bertrand Berger" userId="096ba04d-6058-4ac9-a611-f3d56682de45" providerId="ADAL" clId="{50B839B1-CAA4-416A-B2D8-9B284FA9DE87}" dt="2020-08-21T17:47:53.269" v="3731" actId="20577"/>
          <ac:spMkLst>
            <pc:docMk/>
            <pc:sldMk cId="3327788943" sldId="271"/>
            <ac:spMk id="8" creationId="{FD1B2F47-D12C-4330-B724-884E0CF740EA}"/>
          </ac:spMkLst>
        </pc:spChg>
        <pc:spChg chg="add mod">
          <ac:chgData name="Adam Bertrand Berger" userId="096ba04d-6058-4ac9-a611-f3d56682de45" providerId="ADAL" clId="{50B839B1-CAA4-416A-B2D8-9B284FA9DE87}" dt="2020-08-21T17:46:27.493" v="3702" actId="1076"/>
          <ac:spMkLst>
            <pc:docMk/>
            <pc:sldMk cId="3327788943" sldId="271"/>
            <ac:spMk id="9" creationId="{F2154ADE-CE8A-4144-9B3F-4D30E099EE27}"/>
          </ac:spMkLst>
        </pc:spChg>
        <pc:spChg chg="add mod">
          <ac:chgData name="Adam Bertrand Berger" userId="096ba04d-6058-4ac9-a611-f3d56682de45" providerId="ADAL" clId="{50B839B1-CAA4-416A-B2D8-9B284FA9DE87}" dt="2020-08-21T17:46:32.406" v="3712" actId="20577"/>
          <ac:spMkLst>
            <pc:docMk/>
            <pc:sldMk cId="3327788943" sldId="271"/>
            <ac:spMk id="10" creationId="{02E31F98-5623-42EE-9C11-F8E3B832447A}"/>
          </ac:spMkLst>
        </pc:spChg>
        <pc:picChg chg="add del mod">
          <ac:chgData name="Adam Bertrand Berger" userId="096ba04d-6058-4ac9-a611-f3d56682de45" providerId="ADAL" clId="{50B839B1-CAA4-416A-B2D8-9B284FA9DE87}" dt="2020-08-21T17:45:24.354" v="3641" actId="478"/>
          <ac:picMkLst>
            <pc:docMk/>
            <pc:sldMk cId="3327788943" sldId="271"/>
            <ac:picMk id="4" creationId="{FD2E2A06-A2C0-41DB-B850-7507E4C32C86}"/>
          </ac:picMkLst>
        </pc:picChg>
        <pc:picChg chg="add mod">
          <ac:chgData name="Adam Bertrand Berger" userId="096ba04d-6058-4ac9-a611-f3d56682de45" providerId="ADAL" clId="{50B839B1-CAA4-416A-B2D8-9B284FA9DE87}" dt="2020-08-21T17:45:30.461" v="3644" actId="1076"/>
          <ac:picMkLst>
            <pc:docMk/>
            <pc:sldMk cId="3327788943" sldId="271"/>
            <ac:picMk id="5" creationId="{B76DE34D-8758-4CEA-AA78-74F5DCEA5F1A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6:15:02.157" v="1453" actId="1076"/>
        <pc:sldMkLst>
          <pc:docMk/>
          <pc:sldMk cId="1983025735" sldId="272"/>
        </pc:sldMkLst>
        <pc:spChg chg="mod">
          <ac:chgData name="Adam Bertrand Berger" userId="096ba04d-6058-4ac9-a611-f3d56682de45" providerId="ADAL" clId="{50B839B1-CAA4-416A-B2D8-9B284FA9DE87}" dt="2020-08-21T15:56:18.036" v="1039" actId="20577"/>
          <ac:spMkLst>
            <pc:docMk/>
            <pc:sldMk cId="1983025735" sldId="272"/>
            <ac:spMk id="2" creationId="{92657BD7-D744-4191-BBCF-3A9E06DB185E}"/>
          </ac:spMkLst>
        </pc:spChg>
        <pc:spChg chg="del">
          <ac:chgData name="Adam Bertrand Berger" userId="096ba04d-6058-4ac9-a611-f3d56682de45" providerId="ADAL" clId="{50B839B1-CAA4-416A-B2D8-9B284FA9DE87}" dt="2020-08-21T15:57:19.570" v="1040"/>
          <ac:spMkLst>
            <pc:docMk/>
            <pc:sldMk cId="1983025735" sldId="272"/>
            <ac:spMk id="3" creationId="{2869A0AC-1AD3-4401-8596-F88AA3306FAD}"/>
          </ac:spMkLst>
        </pc:spChg>
        <pc:spChg chg="add mod">
          <ac:chgData name="Adam Bertrand Berger" userId="096ba04d-6058-4ac9-a611-f3d56682de45" providerId="ADAL" clId="{50B839B1-CAA4-416A-B2D8-9B284FA9DE87}" dt="2020-08-21T16:15:02.157" v="1453" actId="1076"/>
          <ac:spMkLst>
            <pc:docMk/>
            <pc:sldMk cId="1983025735" sldId="272"/>
            <ac:spMk id="7" creationId="{2F9003E6-3230-4743-9F06-20AD5C02C9BC}"/>
          </ac:spMkLst>
        </pc:spChg>
        <pc:spChg chg="add mod">
          <ac:chgData name="Adam Bertrand Berger" userId="096ba04d-6058-4ac9-a611-f3d56682de45" providerId="ADAL" clId="{50B839B1-CAA4-416A-B2D8-9B284FA9DE87}" dt="2020-08-21T16:15:02.157" v="1453" actId="1076"/>
          <ac:spMkLst>
            <pc:docMk/>
            <pc:sldMk cId="1983025735" sldId="272"/>
            <ac:spMk id="8" creationId="{DAC056BA-642F-40CD-9EA1-E5385FC1D373}"/>
          </ac:spMkLst>
        </pc:spChg>
        <pc:spChg chg="add mod">
          <ac:chgData name="Adam Bertrand Berger" userId="096ba04d-6058-4ac9-a611-f3d56682de45" providerId="ADAL" clId="{50B839B1-CAA4-416A-B2D8-9B284FA9DE87}" dt="2020-08-21T16:15:02.157" v="1453" actId="1076"/>
          <ac:spMkLst>
            <pc:docMk/>
            <pc:sldMk cId="1983025735" sldId="272"/>
            <ac:spMk id="9" creationId="{E60779B4-3C00-4B25-A045-0278CF4CDEA9}"/>
          </ac:spMkLst>
        </pc:spChg>
        <pc:spChg chg="add del mod">
          <ac:chgData name="Adam Bertrand Berger" userId="096ba04d-6058-4ac9-a611-f3d56682de45" providerId="ADAL" clId="{50B839B1-CAA4-416A-B2D8-9B284FA9DE87}" dt="2020-08-21T16:06:56.555" v="1346" actId="478"/>
          <ac:spMkLst>
            <pc:docMk/>
            <pc:sldMk cId="1983025735" sldId="272"/>
            <ac:spMk id="11" creationId="{66512733-DAE9-43E8-843E-1A80912F6119}"/>
          </ac:spMkLst>
        </pc:spChg>
        <pc:picChg chg="add del mod">
          <ac:chgData name="Adam Bertrand Berger" userId="096ba04d-6058-4ac9-a611-f3d56682de45" providerId="ADAL" clId="{50B839B1-CAA4-416A-B2D8-9B284FA9DE87}" dt="2020-08-21T16:06:52.996" v="1345" actId="478"/>
          <ac:picMkLst>
            <pc:docMk/>
            <pc:sldMk cId="1983025735" sldId="272"/>
            <ac:picMk id="4" creationId="{5374B508-4F58-4E10-8E50-251B80DDC619}"/>
          </ac:picMkLst>
        </pc:picChg>
        <pc:picChg chg="add del mod">
          <ac:chgData name="Adam Bertrand Berger" userId="096ba04d-6058-4ac9-a611-f3d56682de45" providerId="ADAL" clId="{50B839B1-CAA4-416A-B2D8-9B284FA9DE87}" dt="2020-08-21T16:06:57.298" v="1347" actId="478"/>
          <ac:picMkLst>
            <pc:docMk/>
            <pc:sldMk cId="1983025735" sldId="272"/>
            <ac:picMk id="5" creationId="{FBB82DDF-8893-4B15-B9DF-77E1FC12571C}"/>
          </ac:picMkLst>
        </pc:picChg>
        <pc:picChg chg="add del mod">
          <ac:chgData name="Adam Bertrand Berger" userId="096ba04d-6058-4ac9-a611-f3d56682de45" providerId="ADAL" clId="{50B839B1-CAA4-416A-B2D8-9B284FA9DE87}" dt="2020-08-21T16:06:57.690" v="1348" actId="478"/>
          <ac:picMkLst>
            <pc:docMk/>
            <pc:sldMk cId="1983025735" sldId="272"/>
            <ac:picMk id="6" creationId="{62A062F1-315C-4DA8-A85E-8B999A8F7930}"/>
          </ac:picMkLst>
        </pc:picChg>
        <pc:picChg chg="add mod">
          <ac:chgData name="Adam Bertrand Berger" userId="096ba04d-6058-4ac9-a611-f3d56682de45" providerId="ADAL" clId="{50B839B1-CAA4-416A-B2D8-9B284FA9DE87}" dt="2020-08-21T16:15:02.157" v="1453" actId="1076"/>
          <ac:picMkLst>
            <pc:docMk/>
            <pc:sldMk cId="1983025735" sldId="272"/>
            <ac:picMk id="12" creationId="{F747B799-3DDB-4ACE-9427-995993EB624F}"/>
          </ac:picMkLst>
        </pc:picChg>
        <pc:picChg chg="add mod">
          <ac:chgData name="Adam Bertrand Berger" userId="096ba04d-6058-4ac9-a611-f3d56682de45" providerId="ADAL" clId="{50B839B1-CAA4-416A-B2D8-9B284FA9DE87}" dt="2020-08-21T16:15:02.157" v="1453" actId="1076"/>
          <ac:picMkLst>
            <pc:docMk/>
            <pc:sldMk cId="1983025735" sldId="272"/>
            <ac:picMk id="13" creationId="{30391D32-9C61-402B-BCDA-0A4B82B2AF36}"/>
          </ac:picMkLst>
        </pc:picChg>
        <pc:picChg chg="add mod">
          <ac:chgData name="Adam Bertrand Berger" userId="096ba04d-6058-4ac9-a611-f3d56682de45" providerId="ADAL" clId="{50B839B1-CAA4-416A-B2D8-9B284FA9DE87}" dt="2020-08-21T16:15:02.157" v="1453" actId="1076"/>
          <ac:picMkLst>
            <pc:docMk/>
            <pc:sldMk cId="1983025735" sldId="272"/>
            <ac:picMk id="14" creationId="{B59114C6-33C0-4A6E-96F5-16395177D57B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6:35:11.924" v="1738" actId="1076"/>
        <pc:sldMkLst>
          <pc:docMk/>
          <pc:sldMk cId="51349864" sldId="273"/>
        </pc:sldMkLst>
        <pc:spChg chg="mod">
          <ac:chgData name="Adam Bertrand Berger" userId="096ba04d-6058-4ac9-a611-f3d56682de45" providerId="ADAL" clId="{50B839B1-CAA4-416A-B2D8-9B284FA9DE87}" dt="2020-08-21T16:12:28.192" v="1417" actId="20577"/>
          <ac:spMkLst>
            <pc:docMk/>
            <pc:sldMk cId="51349864" sldId="273"/>
            <ac:spMk id="2" creationId="{7DD2B1BD-3B38-4264-97BA-ABAF58822336}"/>
          </ac:spMkLst>
        </pc:spChg>
        <pc:spChg chg="del">
          <ac:chgData name="Adam Bertrand Berger" userId="096ba04d-6058-4ac9-a611-f3d56682de45" providerId="ADAL" clId="{50B839B1-CAA4-416A-B2D8-9B284FA9DE87}" dt="2020-08-21T16:01:41.920" v="1110"/>
          <ac:spMkLst>
            <pc:docMk/>
            <pc:sldMk cId="51349864" sldId="273"/>
            <ac:spMk id="3" creationId="{2411113C-6167-4D01-94AB-5BBA667CCECF}"/>
          </ac:spMkLst>
        </pc:spChg>
        <pc:spChg chg="add del mod">
          <ac:chgData name="Adam Bertrand Berger" userId="096ba04d-6058-4ac9-a611-f3d56682de45" providerId="ADAL" clId="{50B839B1-CAA4-416A-B2D8-9B284FA9DE87}" dt="2020-08-21T16:03:17.012" v="1293"/>
          <ac:spMkLst>
            <pc:docMk/>
            <pc:sldMk cId="51349864" sldId="273"/>
            <ac:spMk id="5" creationId="{B94DC5A2-7A06-45F6-85E3-F274341337E8}"/>
          </ac:spMkLst>
        </pc:spChg>
        <pc:spChg chg="add mod">
          <ac:chgData name="Adam Bertrand Berger" userId="096ba04d-6058-4ac9-a611-f3d56682de45" providerId="ADAL" clId="{50B839B1-CAA4-416A-B2D8-9B284FA9DE87}" dt="2020-08-21T16:03:26.514" v="1298" actId="1076"/>
          <ac:spMkLst>
            <pc:docMk/>
            <pc:sldMk cId="51349864" sldId="273"/>
            <ac:spMk id="7" creationId="{5CAE169B-EC6E-46AB-93EF-A4727FF63B24}"/>
          </ac:spMkLst>
        </pc:spChg>
        <pc:spChg chg="add mod">
          <ac:chgData name="Adam Bertrand Berger" userId="096ba04d-6058-4ac9-a611-f3d56682de45" providerId="ADAL" clId="{50B839B1-CAA4-416A-B2D8-9B284FA9DE87}" dt="2020-08-21T16:15:13.517" v="1455" actId="1076"/>
          <ac:spMkLst>
            <pc:docMk/>
            <pc:sldMk cId="51349864" sldId="273"/>
            <ac:spMk id="9" creationId="{6A6CE3C5-BC9D-4348-82B6-2B7880FA2A23}"/>
          </ac:spMkLst>
        </pc:spChg>
        <pc:picChg chg="add del mod">
          <ac:chgData name="Adam Bertrand Berger" userId="096ba04d-6058-4ac9-a611-f3d56682de45" providerId="ADAL" clId="{50B839B1-CAA4-416A-B2D8-9B284FA9DE87}" dt="2020-08-21T16:01:55.961" v="1125"/>
          <ac:picMkLst>
            <pc:docMk/>
            <pc:sldMk cId="51349864" sldId="273"/>
            <ac:picMk id="4" creationId="{603D26B0-53E2-4519-AD1A-5BF7393EBAD4}"/>
          </ac:picMkLst>
        </pc:picChg>
        <pc:picChg chg="add mod">
          <ac:chgData name="Adam Bertrand Berger" userId="096ba04d-6058-4ac9-a611-f3d56682de45" providerId="ADAL" clId="{50B839B1-CAA4-416A-B2D8-9B284FA9DE87}" dt="2020-08-21T16:03:20.574" v="1296" actId="1076"/>
          <ac:picMkLst>
            <pc:docMk/>
            <pc:sldMk cId="51349864" sldId="273"/>
            <ac:picMk id="6" creationId="{DABE9F35-8F64-42EA-ABF4-58C695F0F3FE}"/>
          </ac:picMkLst>
        </pc:picChg>
        <pc:picChg chg="add del mod">
          <ac:chgData name="Adam Bertrand Berger" userId="096ba04d-6058-4ac9-a611-f3d56682de45" providerId="ADAL" clId="{50B839B1-CAA4-416A-B2D8-9B284FA9DE87}" dt="2020-08-21T16:35:09.109" v="1737" actId="478"/>
          <ac:picMkLst>
            <pc:docMk/>
            <pc:sldMk cId="51349864" sldId="273"/>
            <ac:picMk id="8" creationId="{D173F6C1-9DA4-4943-B8C7-EAFD4A940E52}"/>
          </ac:picMkLst>
        </pc:picChg>
        <pc:picChg chg="add mod">
          <ac:chgData name="Adam Bertrand Berger" userId="096ba04d-6058-4ac9-a611-f3d56682de45" providerId="ADAL" clId="{50B839B1-CAA4-416A-B2D8-9B284FA9DE87}" dt="2020-08-21T16:35:11.924" v="1738" actId="1076"/>
          <ac:picMkLst>
            <pc:docMk/>
            <pc:sldMk cId="51349864" sldId="273"/>
            <ac:picMk id="10" creationId="{7295F507-CC80-4FAD-8BB7-653D1328C01D}"/>
          </ac:picMkLst>
        </pc:picChg>
      </pc:sldChg>
      <pc:sldChg chg="addSp modSp add">
        <pc:chgData name="Adam Bertrand Berger" userId="096ba04d-6058-4ac9-a611-f3d56682de45" providerId="ADAL" clId="{50B839B1-CAA4-416A-B2D8-9B284FA9DE87}" dt="2020-08-21T16:15:09.335" v="1454" actId="1076"/>
        <pc:sldMkLst>
          <pc:docMk/>
          <pc:sldMk cId="1593771987" sldId="274"/>
        </pc:sldMkLst>
        <pc:spChg chg="mod">
          <ac:chgData name="Adam Bertrand Berger" userId="096ba04d-6058-4ac9-a611-f3d56682de45" providerId="ADAL" clId="{50B839B1-CAA4-416A-B2D8-9B284FA9DE87}" dt="2020-08-21T16:02:00.964" v="1128"/>
          <ac:spMkLst>
            <pc:docMk/>
            <pc:sldMk cId="1593771987" sldId="274"/>
            <ac:spMk id="2" creationId="{30706DFA-B225-4324-AECF-11F6CF92C9A4}"/>
          </ac:spMkLst>
        </pc:spChg>
        <pc:spChg chg="mod">
          <ac:chgData name="Adam Bertrand Berger" userId="096ba04d-6058-4ac9-a611-f3d56682de45" providerId="ADAL" clId="{50B839B1-CAA4-416A-B2D8-9B284FA9DE87}" dt="2020-08-21T16:02:54.791" v="1291" actId="20577"/>
          <ac:spMkLst>
            <pc:docMk/>
            <pc:sldMk cId="1593771987" sldId="274"/>
            <ac:spMk id="3" creationId="{9C63C69C-2E74-4EAA-AFE3-317B86B1CF63}"/>
          </ac:spMkLst>
        </pc:spChg>
        <pc:picChg chg="add mod">
          <ac:chgData name="Adam Bertrand Berger" userId="096ba04d-6058-4ac9-a611-f3d56682de45" providerId="ADAL" clId="{50B839B1-CAA4-416A-B2D8-9B284FA9DE87}" dt="2020-08-21T16:15:09.335" v="1454" actId="1076"/>
          <ac:picMkLst>
            <pc:docMk/>
            <pc:sldMk cId="1593771987" sldId="274"/>
            <ac:picMk id="4" creationId="{BCB80BFF-B131-495D-A842-10C811B2D22C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6:09:41.171" v="1408" actId="1076"/>
        <pc:sldMkLst>
          <pc:docMk/>
          <pc:sldMk cId="3648741394" sldId="275"/>
        </pc:sldMkLst>
        <pc:spChg chg="mod">
          <ac:chgData name="Adam Bertrand Berger" userId="096ba04d-6058-4ac9-a611-f3d56682de45" providerId="ADAL" clId="{50B839B1-CAA4-416A-B2D8-9B284FA9DE87}" dt="2020-08-21T16:08:30.296" v="1367"/>
          <ac:spMkLst>
            <pc:docMk/>
            <pc:sldMk cId="3648741394" sldId="275"/>
            <ac:spMk id="2" creationId="{D167CA29-2387-47B6-87F6-B094715AE4A7}"/>
          </ac:spMkLst>
        </pc:spChg>
        <pc:spChg chg="del">
          <ac:chgData name="Adam Bertrand Berger" userId="096ba04d-6058-4ac9-a611-f3d56682de45" providerId="ADAL" clId="{50B839B1-CAA4-416A-B2D8-9B284FA9DE87}" dt="2020-08-21T16:09:23.321" v="1370" actId="478"/>
          <ac:spMkLst>
            <pc:docMk/>
            <pc:sldMk cId="3648741394" sldId="275"/>
            <ac:spMk id="3" creationId="{99AA6433-1A5A-4252-91E2-AE70B4077D5D}"/>
          </ac:spMkLst>
        </pc:spChg>
        <pc:spChg chg="add mod">
          <ac:chgData name="Adam Bertrand Berger" userId="096ba04d-6058-4ac9-a611-f3d56682de45" providerId="ADAL" clId="{50B839B1-CAA4-416A-B2D8-9B284FA9DE87}" dt="2020-08-21T16:09:41.171" v="1408" actId="1076"/>
          <ac:spMkLst>
            <pc:docMk/>
            <pc:sldMk cId="3648741394" sldId="275"/>
            <ac:spMk id="5" creationId="{424BB60B-A5EB-4B37-B752-FE6F6479A2F2}"/>
          </ac:spMkLst>
        </pc:spChg>
        <pc:picChg chg="add mod">
          <ac:chgData name="Adam Bertrand Berger" userId="096ba04d-6058-4ac9-a611-f3d56682de45" providerId="ADAL" clId="{50B839B1-CAA4-416A-B2D8-9B284FA9DE87}" dt="2020-08-21T16:09:25.929" v="1371" actId="1076"/>
          <ac:picMkLst>
            <pc:docMk/>
            <pc:sldMk cId="3648741394" sldId="275"/>
            <ac:picMk id="4" creationId="{B614DB67-4350-4372-BFCE-4696E8A06596}"/>
          </ac:picMkLst>
        </pc:picChg>
      </pc:sldChg>
      <pc:sldChg chg="addSp modSp add">
        <pc:chgData name="Adam Bertrand Berger" userId="096ba04d-6058-4ac9-a611-f3d56682de45" providerId="ADAL" clId="{50B839B1-CAA4-416A-B2D8-9B284FA9DE87}" dt="2020-08-21T16:37:04.656" v="1911" actId="1076"/>
        <pc:sldMkLst>
          <pc:docMk/>
          <pc:sldMk cId="740565545" sldId="276"/>
        </pc:sldMkLst>
        <pc:spChg chg="mod">
          <ac:chgData name="Adam Bertrand Berger" userId="096ba04d-6058-4ac9-a611-f3d56682de45" providerId="ADAL" clId="{50B839B1-CAA4-416A-B2D8-9B284FA9DE87}" dt="2020-08-21T16:18:11.035" v="1480" actId="20577"/>
          <ac:spMkLst>
            <pc:docMk/>
            <pc:sldMk cId="740565545" sldId="276"/>
            <ac:spMk id="2" creationId="{8AF8C4B8-ACC7-4745-976E-1A0734062DE2}"/>
          </ac:spMkLst>
        </pc:spChg>
        <pc:spChg chg="mod">
          <ac:chgData name="Adam Bertrand Berger" userId="096ba04d-6058-4ac9-a611-f3d56682de45" providerId="ADAL" clId="{50B839B1-CAA4-416A-B2D8-9B284FA9DE87}" dt="2020-08-21T16:37:01.052" v="1910" actId="20577"/>
          <ac:spMkLst>
            <pc:docMk/>
            <pc:sldMk cId="740565545" sldId="276"/>
            <ac:spMk id="3" creationId="{661B96F7-8BDD-414B-B528-1D408C9B7E15}"/>
          </ac:spMkLst>
        </pc:spChg>
        <pc:picChg chg="add mod">
          <ac:chgData name="Adam Bertrand Berger" userId="096ba04d-6058-4ac9-a611-f3d56682de45" providerId="ADAL" clId="{50B839B1-CAA4-416A-B2D8-9B284FA9DE87}" dt="2020-08-21T16:37:04.656" v="1911" actId="1076"/>
          <ac:picMkLst>
            <pc:docMk/>
            <pc:sldMk cId="740565545" sldId="276"/>
            <ac:picMk id="4" creationId="{394A44B4-892A-4A56-9056-E50B8D32FE02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28:27.477" v="3431" actId="20577"/>
        <pc:sldMkLst>
          <pc:docMk/>
          <pc:sldMk cId="314456552" sldId="277"/>
        </pc:sldMkLst>
        <pc:spChg chg="mod">
          <ac:chgData name="Adam Bertrand Berger" userId="096ba04d-6058-4ac9-a611-f3d56682de45" providerId="ADAL" clId="{50B839B1-CAA4-416A-B2D8-9B284FA9DE87}" dt="2020-08-21T17:28:27.477" v="3431" actId="20577"/>
          <ac:spMkLst>
            <pc:docMk/>
            <pc:sldMk cId="314456552" sldId="277"/>
            <ac:spMk id="2" creationId="{BE9627F4-7C48-4EA9-9A00-679E938067F4}"/>
          </ac:spMkLst>
        </pc:spChg>
        <pc:spChg chg="del">
          <ac:chgData name="Adam Bertrand Berger" userId="096ba04d-6058-4ac9-a611-f3d56682de45" providerId="ADAL" clId="{50B839B1-CAA4-416A-B2D8-9B284FA9DE87}" dt="2020-08-21T16:24:26.359" v="1610"/>
          <ac:spMkLst>
            <pc:docMk/>
            <pc:sldMk cId="314456552" sldId="277"/>
            <ac:spMk id="3" creationId="{347D4A4E-2366-47E7-906F-A4F218F9A563}"/>
          </ac:spMkLst>
        </pc:spChg>
        <pc:spChg chg="add del mod">
          <ac:chgData name="Adam Bertrand Berger" userId="096ba04d-6058-4ac9-a611-f3d56682de45" providerId="ADAL" clId="{50B839B1-CAA4-416A-B2D8-9B284FA9DE87}" dt="2020-08-21T16:30:14.873" v="1708" actId="478"/>
          <ac:spMkLst>
            <pc:docMk/>
            <pc:sldMk cId="314456552" sldId="277"/>
            <ac:spMk id="6" creationId="{F6AF66B1-165A-4C07-9E38-122E8DF9CD22}"/>
          </ac:spMkLst>
        </pc:spChg>
        <pc:spChg chg="add del mod">
          <ac:chgData name="Adam Bertrand Berger" userId="096ba04d-6058-4ac9-a611-f3d56682de45" providerId="ADAL" clId="{50B839B1-CAA4-416A-B2D8-9B284FA9DE87}" dt="2020-08-21T16:30:16.096" v="1709" actId="478"/>
          <ac:spMkLst>
            <pc:docMk/>
            <pc:sldMk cId="314456552" sldId="277"/>
            <ac:spMk id="7" creationId="{5E1DE38B-C415-432F-9C9D-CD38549BBA61}"/>
          </ac:spMkLst>
        </pc:spChg>
        <pc:spChg chg="add del mod">
          <ac:chgData name="Adam Bertrand Berger" userId="096ba04d-6058-4ac9-a611-f3d56682de45" providerId="ADAL" clId="{50B839B1-CAA4-416A-B2D8-9B284FA9DE87}" dt="2020-08-21T16:30:14.065" v="1707" actId="478"/>
          <ac:spMkLst>
            <pc:docMk/>
            <pc:sldMk cId="314456552" sldId="277"/>
            <ac:spMk id="10" creationId="{D8D2869D-7FA9-4E86-A549-F6A2353152B1}"/>
          </ac:spMkLst>
        </pc:spChg>
        <pc:spChg chg="add del mod">
          <ac:chgData name="Adam Bertrand Berger" userId="096ba04d-6058-4ac9-a611-f3d56682de45" providerId="ADAL" clId="{50B839B1-CAA4-416A-B2D8-9B284FA9DE87}" dt="2020-08-21T16:36:29.406" v="1835" actId="478"/>
          <ac:spMkLst>
            <pc:docMk/>
            <pc:sldMk cId="314456552" sldId="277"/>
            <ac:spMk id="11" creationId="{2DDEE71F-E4ED-4A73-8BDC-6B7A0645D2F1}"/>
          </ac:spMkLst>
        </pc:spChg>
        <pc:spChg chg="add del mod">
          <ac:chgData name="Adam Bertrand Berger" userId="096ba04d-6058-4ac9-a611-f3d56682de45" providerId="ADAL" clId="{50B839B1-CAA4-416A-B2D8-9B284FA9DE87}" dt="2020-08-21T16:36:30.924" v="1836" actId="478"/>
          <ac:spMkLst>
            <pc:docMk/>
            <pc:sldMk cId="314456552" sldId="277"/>
            <ac:spMk id="13" creationId="{C32C7F13-DB8A-42B9-80F9-F50B82A0C0D1}"/>
          </ac:spMkLst>
        </pc:spChg>
        <pc:spChg chg="add mod">
          <ac:chgData name="Adam Bertrand Berger" userId="096ba04d-6058-4ac9-a611-f3d56682de45" providerId="ADAL" clId="{50B839B1-CAA4-416A-B2D8-9B284FA9DE87}" dt="2020-08-21T16:49:38.874" v="2610" actId="20577"/>
          <ac:spMkLst>
            <pc:docMk/>
            <pc:sldMk cId="314456552" sldId="277"/>
            <ac:spMk id="15" creationId="{0E83C456-8AAE-49B1-BD71-44FE7F41CDA6}"/>
          </ac:spMkLst>
        </pc:spChg>
        <pc:spChg chg="add mod">
          <ac:chgData name="Adam Bertrand Berger" userId="096ba04d-6058-4ac9-a611-f3d56682de45" providerId="ADAL" clId="{50B839B1-CAA4-416A-B2D8-9B284FA9DE87}" dt="2020-08-21T16:49:44.562" v="2620" actId="20577"/>
          <ac:spMkLst>
            <pc:docMk/>
            <pc:sldMk cId="314456552" sldId="277"/>
            <ac:spMk id="16" creationId="{A6C06A43-6A4D-4615-B644-38AF4828641D}"/>
          </ac:spMkLst>
        </pc:spChg>
        <pc:picChg chg="add del mod">
          <ac:chgData name="Adam Bertrand Berger" userId="096ba04d-6058-4ac9-a611-f3d56682de45" providerId="ADAL" clId="{50B839B1-CAA4-416A-B2D8-9B284FA9DE87}" dt="2020-08-21T16:30:11.628" v="1706" actId="478"/>
          <ac:picMkLst>
            <pc:docMk/>
            <pc:sldMk cId="314456552" sldId="277"/>
            <ac:picMk id="4" creationId="{68338475-CE87-42EA-B74D-1BEE54C63E2A}"/>
          </ac:picMkLst>
        </pc:picChg>
        <pc:picChg chg="add del mod">
          <ac:chgData name="Adam Bertrand Berger" userId="096ba04d-6058-4ac9-a611-f3d56682de45" providerId="ADAL" clId="{50B839B1-CAA4-416A-B2D8-9B284FA9DE87}" dt="2020-08-21T16:30:16.672" v="1710" actId="478"/>
          <ac:picMkLst>
            <pc:docMk/>
            <pc:sldMk cId="314456552" sldId="277"/>
            <ac:picMk id="5" creationId="{CA0FAD52-52F8-4B6D-B35D-61597E2B1AF1}"/>
          </ac:picMkLst>
        </pc:picChg>
        <pc:picChg chg="add del mod">
          <ac:chgData name="Adam Bertrand Berger" userId="096ba04d-6058-4ac9-a611-f3d56682de45" providerId="ADAL" clId="{50B839B1-CAA4-416A-B2D8-9B284FA9DE87}" dt="2020-08-21T17:19:58.706" v="3344" actId="478"/>
          <ac:picMkLst>
            <pc:docMk/>
            <pc:sldMk cId="314456552" sldId="277"/>
            <ac:picMk id="8" creationId="{17A9AD4D-6B4B-4E90-AD64-339136022887}"/>
          </ac:picMkLst>
        </pc:picChg>
        <pc:picChg chg="add del mod">
          <ac:chgData name="Adam Bertrand Berger" userId="096ba04d-6058-4ac9-a611-f3d56682de45" providerId="ADAL" clId="{50B839B1-CAA4-416A-B2D8-9B284FA9DE87}" dt="2020-08-21T17:20:09.938" v="3347" actId="478"/>
          <ac:picMkLst>
            <pc:docMk/>
            <pc:sldMk cId="314456552" sldId="277"/>
            <ac:picMk id="14" creationId="{55CBFE57-0C42-4944-9127-9707F1FE8760}"/>
          </ac:picMkLst>
        </pc:picChg>
        <pc:picChg chg="add del mod">
          <ac:chgData name="Adam Bertrand Berger" userId="096ba04d-6058-4ac9-a611-f3d56682de45" providerId="ADAL" clId="{50B839B1-CAA4-416A-B2D8-9B284FA9DE87}" dt="2020-08-21T17:20:37.377" v="3352" actId="478"/>
          <ac:picMkLst>
            <pc:docMk/>
            <pc:sldMk cId="314456552" sldId="277"/>
            <ac:picMk id="17" creationId="{E36E42E1-9101-4D00-9198-86A57E7AB148}"/>
          </ac:picMkLst>
        </pc:picChg>
        <pc:picChg chg="add mod">
          <ac:chgData name="Adam Bertrand Berger" userId="096ba04d-6058-4ac9-a611-f3d56682de45" providerId="ADAL" clId="{50B839B1-CAA4-416A-B2D8-9B284FA9DE87}" dt="2020-08-21T17:20:13.729" v="3350" actId="1076"/>
          <ac:picMkLst>
            <pc:docMk/>
            <pc:sldMk cId="314456552" sldId="277"/>
            <ac:picMk id="18" creationId="{2E7B9329-9591-4DDA-AA4A-A0533AE2C2E5}"/>
          </ac:picMkLst>
        </pc:picChg>
        <pc:picChg chg="add mod">
          <ac:chgData name="Adam Bertrand Berger" userId="096ba04d-6058-4ac9-a611-f3d56682de45" providerId="ADAL" clId="{50B839B1-CAA4-416A-B2D8-9B284FA9DE87}" dt="2020-08-21T17:20:40.144" v="3353" actId="1076"/>
          <ac:picMkLst>
            <pc:docMk/>
            <pc:sldMk cId="314456552" sldId="277"/>
            <ac:picMk id="19" creationId="{4F5B9880-1702-4CB8-A2EF-9D1B3DBD0949}"/>
          </ac:picMkLst>
        </pc:picChg>
      </pc:sldChg>
      <pc:sldChg chg="addSp delSp modSp add del">
        <pc:chgData name="Adam Bertrand Berger" userId="096ba04d-6058-4ac9-a611-f3d56682de45" providerId="ADAL" clId="{50B839B1-CAA4-416A-B2D8-9B284FA9DE87}" dt="2020-08-21T16:49:24.344" v="2601" actId="2696"/>
        <pc:sldMkLst>
          <pc:docMk/>
          <pc:sldMk cId="2948051418" sldId="278"/>
        </pc:sldMkLst>
        <pc:spChg chg="mod">
          <ac:chgData name="Adam Bertrand Berger" userId="096ba04d-6058-4ac9-a611-f3d56682de45" providerId="ADAL" clId="{50B839B1-CAA4-416A-B2D8-9B284FA9DE87}" dt="2020-08-21T16:25:46.261" v="1696" actId="20577"/>
          <ac:spMkLst>
            <pc:docMk/>
            <pc:sldMk cId="2948051418" sldId="278"/>
            <ac:spMk id="2" creationId="{BE9627F4-7C48-4EA9-9A00-679E938067F4}"/>
          </ac:spMkLst>
        </pc:spChg>
        <pc:spChg chg="del">
          <ac:chgData name="Adam Bertrand Berger" userId="096ba04d-6058-4ac9-a611-f3d56682de45" providerId="ADAL" clId="{50B839B1-CAA4-416A-B2D8-9B284FA9DE87}" dt="2020-08-21T16:30:08.113" v="1703" actId="478"/>
          <ac:spMkLst>
            <pc:docMk/>
            <pc:sldMk cId="2948051418" sldId="278"/>
            <ac:spMk id="6" creationId="{F6AF66B1-165A-4C07-9E38-122E8DF9CD22}"/>
          </ac:spMkLst>
        </pc:spChg>
        <pc:spChg chg="del">
          <ac:chgData name="Adam Bertrand Berger" userId="096ba04d-6058-4ac9-a611-f3d56682de45" providerId="ADAL" clId="{50B839B1-CAA4-416A-B2D8-9B284FA9DE87}" dt="2020-08-21T16:25:54.660" v="1700" actId="478"/>
          <ac:spMkLst>
            <pc:docMk/>
            <pc:sldMk cId="2948051418" sldId="278"/>
            <ac:spMk id="7" creationId="{5E1DE38B-C415-432F-9C9D-CD38549BBA61}"/>
          </ac:spMkLst>
        </pc:spChg>
        <pc:spChg chg="add del mod">
          <ac:chgData name="Adam Bertrand Berger" userId="096ba04d-6058-4ac9-a611-f3d56682de45" providerId="ADAL" clId="{50B839B1-CAA4-416A-B2D8-9B284FA9DE87}" dt="2020-08-21T16:25:52.364" v="1698" actId="478"/>
          <ac:spMkLst>
            <pc:docMk/>
            <pc:sldMk cId="2948051418" sldId="278"/>
            <ac:spMk id="8" creationId="{C71C4772-52D0-4EF7-A483-8F4AA5F53A79}"/>
          </ac:spMkLst>
        </pc:spChg>
        <pc:picChg chg="del">
          <ac:chgData name="Adam Bertrand Berger" userId="096ba04d-6058-4ac9-a611-f3d56682de45" providerId="ADAL" clId="{50B839B1-CAA4-416A-B2D8-9B284FA9DE87}" dt="2020-08-21T16:25:48.390" v="1697" actId="478"/>
          <ac:picMkLst>
            <pc:docMk/>
            <pc:sldMk cId="2948051418" sldId="278"/>
            <ac:picMk id="4" creationId="{68338475-CE87-42EA-B74D-1BEE54C63E2A}"/>
          </ac:picMkLst>
        </pc:picChg>
        <pc:picChg chg="del">
          <ac:chgData name="Adam Bertrand Berger" userId="096ba04d-6058-4ac9-a611-f3d56682de45" providerId="ADAL" clId="{50B839B1-CAA4-416A-B2D8-9B284FA9DE87}" dt="2020-08-21T16:25:53.627" v="1699" actId="478"/>
          <ac:picMkLst>
            <pc:docMk/>
            <pc:sldMk cId="2948051418" sldId="278"/>
            <ac:picMk id="5" creationId="{CA0FAD52-52F8-4B6D-B35D-61597E2B1AF1}"/>
          </ac:picMkLst>
        </pc:picChg>
        <pc:picChg chg="add del mod">
          <ac:chgData name="Adam Bertrand Berger" userId="096ba04d-6058-4ac9-a611-f3d56682de45" providerId="ADAL" clId="{50B839B1-CAA4-416A-B2D8-9B284FA9DE87}" dt="2020-08-21T16:30:22.544" v="1714" actId="478"/>
          <ac:picMkLst>
            <pc:docMk/>
            <pc:sldMk cId="2948051418" sldId="278"/>
            <ac:picMk id="9" creationId="{D3ACEF12-B262-4454-A7F2-DCBC448FD06C}"/>
          </ac:picMkLst>
        </pc:picChg>
        <pc:picChg chg="add del mod">
          <ac:chgData name="Adam Bertrand Berger" userId="096ba04d-6058-4ac9-a611-f3d56682de45" providerId="ADAL" clId="{50B839B1-CAA4-416A-B2D8-9B284FA9DE87}" dt="2020-08-21T16:32:46.991" v="1729" actId="478"/>
          <ac:picMkLst>
            <pc:docMk/>
            <pc:sldMk cId="2948051418" sldId="278"/>
            <ac:picMk id="10" creationId="{436AB0CB-105C-4FF1-8A44-ABBEFDBEA6A9}"/>
          </ac:picMkLst>
        </pc:picChg>
        <pc:picChg chg="add mod">
          <ac:chgData name="Adam Bertrand Berger" userId="096ba04d-6058-4ac9-a611-f3d56682de45" providerId="ADAL" clId="{50B839B1-CAA4-416A-B2D8-9B284FA9DE87}" dt="2020-08-21T16:33:17.205" v="1735" actId="1076"/>
          <ac:picMkLst>
            <pc:docMk/>
            <pc:sldMk cId="2948051418" sldId="278"/>
            <ac:picMk id="11" creationId="{9980BA75-1046-4695-842C-9F43712DEB55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6:51:02.787" v="2666" actId="2711"/>
        <pc:sldMkLst>
          <pc:docMk/>
          <pc:sldMk cId="4183729097" sldId="279"/>
        </pc:sldMkLst>
        <pc:spChg chg="mod">
          <ac:chgData name="Adam Bertrand Berger" userId="096ba04d-6058-4ac9-a611-f3d56682de45" providerId="ADAL" clId="{50B839B1-CAA4-416A-B2D8-9B284FA9DE87}" dt="2020-08-21T16:31:25.961" v="1727" actId="20577"/>
          <ac:spMkLst>
            <pc:docMk/>
            <pc:sldMk cId="4183729097" sldId="279"/>
            <ac:spMk id="2" creationId="{40134A3F-2290-4BBE-9FEF-0E363C0FAA23}"/>
          </ac:spMkLst>
        </pc:spChg>
        <pc:spChg chg="del">
          <ac:chgData name="Adam Bertrand Berger" userId="096ba04d-6058-4ac9-a611-f3d56682de45" providerId="ADAL" clId="{50B839B1-CAA4-416A-B2D8-9B284FA9DE87}" dt="2020-08-21T16:39:20.914" v="1914" actId="478"/>
          <ac:spMkLst>
            <pc:docMk/>
            <pc:sldMk cId="4183729097" sldId="279"/>
            <ac:spMk id="3" creationId="{AC493594-F0B4-4248-9D6C-709AF214FF94}"/>
          </ac:spMkLst>
        </pc:spChg>
        <pc:spChg chg="add mod">
          <ac:chgData name="Adam Bertrand Berger" userId="096ba04d-6058-4ac9-a611-f3d56682de45" providerId="ADAL" clId="{50B839B1-CAA4-416A-B2D8-9B284FA9DE87}" dt="2020-08-21T16:50:39.341" v="2662" actId="1076"/>
          <ac:spMkLst>
            <pc:docMk/>
            <pc:sldMk cId="4183729097" sldId="279"/>
            <ac:spMk id="5" creationId="{C63AE5B9-F9A7-4789-86DF-3A2639CC5DB8}"/>
          </ac:spMkLst>
        </pc:spChg>
        <pc:spChg chg="add mod">
          <ac:chgData name="Adam Bertrand Berger" userId="096ba04d-6058-4ac9-a611-f3d56682de45" providerId="ADAL" clId="{50B839B1-CAA4-416A-B2D8-9B284FA9DE87}" dt="2020-08-21T16:51:02.787" v="2666" actId="2711"/>
          <ac:spMkLst>
            <pc:docMk/>
            <pc:sldMk cId="4183729097" sldId="279"/>
            <ac:spMk id="6" creationId="{0946B7D5-63FC-48B3-9839-BB3B4864ECFB}"/>
          </ac:spMkLst>
        </pc:spChg>
        <pc:spChg chg="add mod">
          <ac:chgData name="Adam Bertrand Berger" userId="096ba04d-6058-4ac9-a611-f3d56682de45" providerId="ADAL" clId="{50B839B1-CAA4-416A-B2D8-9B284FA9DE87}" dt="2020-08-21T16:50:42.012" v="2663" actId="1076"/>
          <ac:spMkLst>
            <pc:docMk/>
            <pc:sldMk cId="4183729097" sldId="279"/>
            <ac:spMk id="7" creationId="{2CEAF09A-9020-4D2F-9A06-6AB833852F56}"/>
          </ac:spMkLst>
        </pc:spChg>
        <pc:picChg chg="add mod">
          <ac:chgData name="Adam Bertrand Berger" userId="096ba04d-6058-4ac9-a611-f3d56682de45" providerId="ADAL" clId="{50B839B1-CAA4-416A-B2D8-9B284FA9DE87}" dt="2020-08-21T16:39:38.760" v="1918" actId="1076"/>
          <ac:picMkLst>
            <pc:docMk/>
            <pc:sldMk cId="4183729097" sldId="279"/>
            <ac:picMk id="4" creationId="{1FD9310E-AC66-4FC6-BF99-77FC1AEA0037}"/>
          </ac:picMkLst>
        </pc:picChg>
      </pc:sldChg>
      <pc:sldChg chg="modSp add">
        <pc:chgData name="Adam Bertrand Berger" userId="096ba04d-6058-4ac9-a611-f3d56682de45" providerId="ADAL" clId="{50B839B1-CAA4-416A-B2D8-9B284FA9DE87}" dt="2020-08-21T17:37:28.173" v="3557" actId="20577"/>
        <pc:sldMkLst>
          <pc:docMk/>
          <pc:sldMk cId="1241694810" sldId="280"/>
        </pc:sldMkLst>
        <pc:spChg chg="mod">
          <ac:chgData name="Adam Bertrand Berger" userId="096ba04d-6058-4ac9-a611-f3d56682de45" providerId="ADAL" clId="{50B839B1-CAA4-416A-B2D8-9B284FA9DE87}" dt="2020-08-21T16:41:49.464" v="2248" actId="20577"/>
          <ac:spMkLst>
            <pc:docMk/>
            <pc:sldMk cId="1241694810" sldId="280"/>
            <ac:spMk id="2" creationId="{42550C2A-7929-4B39-B6F3-363E086D3F52}"/>
          </ac:spMkLst>
        </pc:spChg>
        <pc:spChg chg="mod">
          <ac:chgData name="Adam Bertrand Berger" userId="096ba04d-6058-4ac9-a611-f3d56682de45" providerId="ADAL" clId="{50B839B1-CAA4-416A-B2D8-9B284FA9DE87}" dt="2020-08-21T17:37:28.173" v="3557" actId="20577"/>
          <ac:spMkLst>
            <pc:docMk/>
            <pc:sldMk cId="1241694810" sldId="280"/>
            <ac:spMk id="3" creationId="{0667B800-E7AA-4C30-A388-430E506F7C6B}"/>
          </ac:spMkLst>
        </pc:spChg>
      </pc:sldChg>
      <pc:sldChg chg="addSp delSp modSp add">
        <pc:chgData name="Adam Bertrand Berger" userId="096ba04d-6058-4ac9-a611-f3d56682de45" providerId="ADAL" clId="{50B839B1-CAA4-416A-B2D8-9B284FA9DE87}" dt="2020-08-21T17:04:34.550" v="3207" actId="20577"/>
        <pc:sldMkLst>
          <pc:docMk/>
          <pc:sldMk cId="4133925684" sldId="281"/>
        </pc:sldMkLst>
        <pc:spChg chg="mod">
          <ac:chgData name="Adam Bertrand Berger" userId="096ba04d-6058-4ac9-a611-f3d56682de45" providerId="ADAL" clId="{50B839B1-CAA4-416A-B2D8-9B284FA9DE87}" dt="2020-08-21T17:01:39.617" v="3053" actId="20577"/>
          <ac:spMkLst>
            <pc:docMk/>
            <pc:sldMk cId="4133925684" sldId="281"/>
            <ac:spMk id="2" creationId="{3431C2C3-3A08-42A3-98D1-1279BCECB484}"/>
          </ac:spMkLst>
        </pc:spChg>
        <pc:spChg chg="del">
          <ac:chgData name="Adam Bertrand Berger" userId="096ba04d-6058-4ac9-a611-f3d56682de45" providerId="ADAL" clId="{50B839B1-CAA4-416A-B2D8-9B284FA9DE87}" dt="2020-08-21T16:46:52.805" v="2386"/>
          <ac:spMkLst>
            <pc:docMk/>
            <pc:sldMk cId="4133925684" sldId="281"/>
            <ac:spMk id="3" creationId="{B498E377-8B80-49F4-95EF-72A8C3FBF6DF}"/>
          </ac:spMkLst>
        </pc:spChg>
        <pc:spChg chg="add mod">
          <ac:chgData name="Adam Bertrand Berger" userId="096ba04d-6058-4ac9-a611-f3d56682de45" providerId="ADAL" clId="{50B839B1-CAA4-416A-B2D8-9B284FA9DE87}" dt="2020-08-21T16:57:15.613" v="2824" actId="20577"/>
          <ac:spMkLst>
            <pc:docMk/>
            <pc:sldMk cId="4133925684" sldId="281"/>
            <ac:spMk id="5" creationId="{B53753CD-BE17-4014-92D2-54253A33E65A}"/>
          </ac:spMkLst>
        </pc:spChg>
        <pc:spChg chg="add del mod">
          <ac:chgData name="Adam Bertrand Berger" userId="096ba04d-6058-4ac9-a611-f3d56682de45" providerId="ADAL" clId="{50B839B1-CAA4-416A-B2D8-9B284FA9DE87}" dt="2020-08-21T16:57:50.739" v="2827" actId="478"/>
          <ac:spMkLst>
            <pc:docMk/>
            <pc:sldMk cId="4133925684" sldId="281"/>
            <ac:spMk id="8" creationId="{F8C7B312-B2EB-49D8-A6ED-18327DBF8950}"/>
          </ac:spMkLst>
        </pc:spChg>
        <pc:spChg chg="add mod">
          <ac:chgData name="Adam Bertrand Berger" userId="096ba04d-6058-4ac9-a611-f3d56682de45" providerId="ADAL" clId="{50B839B1-CAA4-416A-B2D8-9B284FA9DE87}" dt="2020-08-21T17:04:34.550" v="3207" actId="20577"/>
          <ac:spMkLst>
            <pc:docMk/>
            <pc:sldMk cId="4133925684" sldId="281"/>
            <ac:spMk id="9" creationId="{A7C88BBB-61E7-49F1-9A09-22FDFAD97595}"/>
          </ac:spMkLst>
        </pc:spChg>
        <pc:picChg chg="add del mod">
          <ac:chgData name="Adam Bertrand Berger" userId="096ba04d-6058-4ac9-a611-f3d56682de45" providerId="ADAL" clId="{50B839B1-CAA4-416A-B2D8-9B284FA9DE87}" dt="2020-08-21T16:57:45.622" v="2826" actId="478"/>
          <ac:picMkLst>
            <pc:docMk/>
            <pc:sldMk cId="4133925684" sldId="281"/>
            <ac:picMk id="4" creationId="{B84BCDC8-D54C-4855-B3CA-04135371B86E}"/>
          </ac:picMkLst>
        </pc:picChg>
        <pc:picChg chg="add del mod">
          <ac:chgData name="Adam Bertrand Berger" userId="096ba04d-6058-4ac9-a611-f3d56682de45" providerId="ADAL" clId="{50B839B1-CAA4-416A-B2D8-9B284FA9DE87}" dt="2020-08-21T16:59:07.666" v="2991" actId="478"/>
          <ac:picMkLst>
            <pc:docMk/>
            <pc:sldMk cId="4133925684" sldId="281"/>
            <ac:picMk id="6" creationId="{8D2E99B9-E851-4B3D-9A81-109B8176430B}"/>
          </ac:picMkLst>
        </pc:picChg>
        <pc:picChg chg="add mod">
          <ac:chgData name="Adam Bertrand Berger" userId="096ba04d-6058-4ac9-a611-f3d56682de45" providerId="ADAL" clId="{50B839B1-CAA4-416A-B2D8-9B284FA9DE87}" dt="2020-08-21T17:01:31.907" v="3037" actId="1076"/>
          <ac:picMkLst>
            <pc:docMk/>
            <pc:sldMk cId="4133925684" sldId="281"/>
            <ac:picMk id="10" creationId="{80D80BD8-09FB-49B3-8BBB-25C8A8F8CF1C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20:56.552" v="3361" actId="1076"/>
        <pc:sldMkLst>
          <pc:docMk/>
          <pc:sldMk cId="907738691" sldId="282"/>
        </pc:sldMkLst>
        <pc:spChg chg="mod">
          <ac:chgData name="Adam Bertrand Berger" userId="096ba04d-6058-4ac9-a611-f3d56682de45" providerId="ADAL" clId="{50B839B1-CAA4-416A-B2D8-9B284FA9DE87}" dt="2020-08-21T17:07:16.572" v="3241" actId="20577"/>
          <ac:spMkLst>
            <pc:docMk/>
            <pc:sldMk cId="907738691" sldId="282"/>
            <ac:spMk id="2" creationId="{ACC7044D-4BC5-4ABE-837F-794961E8AD63}"/>
          </ac:spMkLst>
        </pc:spChg>
        <pc:spChg chg="del">
          <ac:chgData name="Adam Bertrand Berger" userId="096ba04d-6058-4ac9-a611-f3d56682de45" providerId="ADAL" clId="{50B839B1-CAA4-416A-B2D8-9B284FA9DE87}" dt="2020-08-21T16:52:52.471" v="2677" actId="478"/>
          <ac:spMkLst>
            <pc:docMk/>
            <pc:sldMk cId="907738691" sldId="282"/>
            <ac:spMk id="3" creationId="{6025C9BF-0E71-4306-9FB6-B6C973D1F31A}"/>
          </ac:spMkLst>
        </pc:spChg>
        <pc:spChg chg="add del mod">
          <ac:chgData name="Adam Bertrand Berger" userId="096ba04d-6058-4ac9-a611-f3d56682de45" providerId="ADAL" clId="{50B839B1-CAA4-416A-B2D8-9B284FA9DE87}" dt="2020-08-21T16:53:57.078" v="2740" actId="478"/>
          <ac:spMkLst>
            <pc:docMk/>
            <pc:sldMk cId="907738691" sldId="282"/>
            <ac:spMk id="7" creationId="{04C08C12-5D66-4357-AB6C-3CAF10E49250}"/>
          </ac:spMkLst>
        </pc:spChg>
        <pc:spChg chg="add mod">
          <ac:chgData name="Adam Bertrand Berger" userId="096ba04d-6058-4ac9-a611-f3d56682de45" providerId="ADAL" clId="{50B839B1-CAA4-416A-B2D8-9B284FA9DE87}" dt="2020-08-21T16:54:56.494" v="2801" actId="1076"/>
          <ac:spMkLst>
            <pc:docMk/>
            <pc:sldMk cId="907738691" sldId="282"/>
            <ac:spMk id="8" creationId="{A4E3216C-C4C3-4794-82FA-7FA9147A341A}"/>
          </ac:spMkLst>
        </pc:spChg>
        <pc:spChg chg="add del mod">
          <ac:chgData name="Adam Bertrand Berger" userId="096ba04d-6058-4ac9-a611-f3d56682de45" providerId="ADAL" clId="{50B839B1-CAA4-416A-B2D8-9B284FA9DE87}" dt="2020-08-21T16:54:33.448" v="2780" actId="1076"/>
          <ac:spMkLst>
            <pc:docMk/>
            <pc:sldMk cId="907738691" sldId="282"/>
            <ac:spMk id="9" creationId="{07CF9D61-0787-4947-9655-053930B8852F}"/>
          </ac:spMkLst>
        </pc:spChg>
        <pc:spChg chg="add mod">
          <ac:chgData name="Adam Bertrand Berger" userId="096ba04d-6058-4ac9-a611-f3d56682de45" providerId="ADAL" clId="{50B839B1-CAA4-416A-B2D8-9B284FA9DE87}" dt="2020-08-21T16:54:52.300" v="2800" actId="20577"/>
          <ac:spMkLst>
            <pc:docMk/>
            <pc:sldMk cId="907738691" sldId="282"/>
            <ac:spMk id="10" creationId="{FCB0D093-4A29-4BC4-BDEC-DB71DC40B2E2}"/>
          </ac:spMkLst>
        </pc:spChg>
        <pc:picChg chg="add del mod">
          <ac:chgData name="Adam Bertrand Berger" userId="096ba04d-6058-4ac9-a611-f3d56682de45" providerId="ADAL" clId="{50B839B1-CAA4-416A-B2D8-9B284FA9DE87}" dt="2020-08-21T17:20:49.217" v="3356" actId="478"/>
          <ac:picMkLst>
            <pc:docMk/>
            <pc:sldMk cId="907738691" sldId="282"/>
            <ac:picMk id="4" creationId="{0693B391-3F42-42CD-9F1B-9CA965CEB100}"/>
          </ac:picMkLst>
        </pc:picChg>
        <pc:picChg chg="add del mod">
          <ac:chgData name="Adam Bertrand Berger" userId="096ba04d-6058-4ac9-a611-f3d56682de45" providerId="ADAL" clId="{50B839B1-CAA4-416A-B2D8-9B284FA9DE87}" dt="2020-08-21T17:19:06.226" v="3338" actId="478"/>
          <ac:picMkLst>
            <pc:docMk/>
            <pc:sldMk cId="907738691" sldId="282"/>
            <ac:picMk id="5" creationId="{6545229C-0E5E-4F02-B566-09055D57AE98}"/>
          </ac:picMkLst>
        </pc:picChg>
        <pc:picChg chg="add mod">
          <ac:chgData name="Adam Bertrand Berger" userId="096ba04d-6058-4ac9-a611-f3d56682de45" providerId="ADAL" clId="{50B839B1-CAA4-416A-B2D8-9B284FA9DE87}" dt="2020-08-21T16:53:21.187" v="2684" actId="1076"/>
          <ac:picMkLst>
            <pc:docMk/>
            <pc:sldMk cId="907738691" sldId="282"/>
            <ac:picMk id="6" creationId="{733088A5-C7DD-4D7C-BEA8-EB5AA66909F3}"/>
          </ac:picMkLst>
        </pc:picChg>
        <pc:picChg chg="add mod ord">
          <ac:chgData name="Adam Bertrand Berger" userId="096ba04d-6058-4ac9-a611-f3d56682de45" providerId="ADAL" clId="{50B839B1-CAA4-416A-B2D8-9B284FA9DE87}" dt="2020-08-21T17:19:15.775" v="3342" actId="167"/>
          <ac:picMkLst>
            <pc:docMk/>
            <pc:sldMk cId="907738691" sldId="282"/>
            <ac:picMk id="14" creationId="{DEFE2A8D-DFD3-486B-8CEE-E2FA54ACA726}"/>
          </ac:picMkLst>
        </pc:picChg>
        <pc:picChg chg="add mod ord">
          <ac:chgData name="Adam Bertrand Berger" userId="096ba04d-6058-4ac9-a611-f3d56682de45" providerId="ADAL" clId="{50B839B1-CAA4-416A-B2D8-9B284FA9DE87}" dt="2020-08-21T17:20:56.552" v="3361" actId="1076"/>
          <ac:picMkLst>
            <pc:docMk/>
            <pc:sldMk cId="907738691" sldId="282"/>
            <ac:picMk id="15" creationId="{7199141B-F6E3-4244-87B1-E723D93486ED}"/>
          </ac:picMkLst>
        </pc:picChg>
        <pc:cxnChg chg="add mod">
          <ac:chgData name="Adam Bertrand Berger" userId="096ba04d-6058-4ac9-a611-f3d56682de45" providerId="ADAL" clId="{50B839B1-CAA4-416A-B2D8-9B284FA9DE87}" dt="2020-08-21T16:55:11.337" v="2805" actId="13822"/>
          <ac:cxnSpMkLst>
            <pc:docMk/>
            <pc:sldMk cId="907738691" sldId="282"/>
            <ac:cxnSpMk id="12" creationId="{5A610460-7DEF-409E-A971-213614AD2A40}"/>
          </ac:cxnSpMkLst>
        </pc:cxnChg>
        <pc:cxnChg chg="add mod">
          <ac:chgData name="Adam Bertrand Berger" userId="096ba04d-6058-4ac9-a611-f3d56682de45" providerId="ADAL" clId="{50B839B1-CAA4-416A-B2D8-9B284FA9DE87}" dt="2020-08-21T16:55:11.337" v="2805" actId="13822"/>
          <ac:cxnSpMkLst>
            <pc:docMk/>
            <pc:sldMk cId="907738691" sldId="282"/>
            <ac:cxnSpMk id="13" creationId="{06070761-1E25-49D5-B061-72D062BD2999}"/>
          </ac:cxnSpMkLst>
        </pc:cxnChg>
      </pc:sldChg>
      <pc:sldChg chg="addSp delSp modSp add">
        <pc:chgData name="Adam Bertrand Berger" userId="096ba04d-6058-4ac9-a611-f3d56682de45" providerId="ADAL" clId="{50B839B1-CAA4-416A-B2D8-9B284FA9DE87}" dt="2020-08-21T17:04:39.820" v="3209" actId="20577"/>
        <pc:sldMkLst>
          <pc:docMk/>
          <pc:sldMk cId="718796049" sldId="283"/>
        </pc:sldMkLst>
        <pc:spChg chg="mod">
          <ac:chgData name="Adam Bertrand Berger" userId="096ba04d-6058-4ac9-a611-f3d56682de45" providerId="ADAL" clId="{50B839B1-CAA4-416A-B2D8-9B284FA9DE87}" dt="2020-08-21T17:03:34.287" v="3124" actId="20577"/>
          <ac:spMkLst>
            <pc:docMk/>
            <pc:sldMk cId="718796049" sldId="283"/>
            <ac:spMk id="2" creationId="{3431C2C3-3A08-42A3-98D1-1279BCECB484}"/>
          </ac:spMkLst>
        </pc:spChg>
        <pc:spChg chg="del">
          <ac:chgData name="Adam Bertrand Berger" userId="096ba04d-6058-4ac9-a611-f3d56682de45" providerId="ADAL" clId="{50B839B1-CAA4-416A-B2D8-9B284FA9DE87}" dt="2020-08-21T17:03:45.326" v="3126" actId="478"/>
          <ac:spMkLst>
            <pc:docMk/>
            <pc:sldMk cId="718796049" sldId="283"/>
            <ac:spMk id="5" creationId="{B53753CD-BE17-4014-92D2-54253A33E65A}"/>
          </ac:spMkLst>
        </pc:spChg>
        <pc:spChg chg="add del mod">
          <ac:chgData name="Adam Bertrand Berger" userId="096ba04d-6058-4ac9-a611-f3d56682de45" providerId="ADAL" clId="{50B839B1-CAA4-416A-B2D8-9B284FA9DE87}" dt="2020-08-21T17:03:43.135" v="3125" actId="478"/>
          <ac:spMkLst>
            <pc:docMk/>
            <pc:sldMk cId="718796049" sldId="283"/>
            <ac:spMk id="7" creationId="{79C35E94-FF3D-4EC0-9874-7CC51D810132}"/>
          </ac:spMkLst>
        </pc:spChg>
        <pc:spChg chg="add mod">
          <ac:chgData name="Adam Bertrand Berger" userId="096ba04d-6058-4ac9-a611-f3d56682de45" providerId="ADAL" clId="{50B839B1-CAA4-416A-B2D8-9B284FA9DE87}" dt="2020-08-21T17:04:39.820" v="3209" actId="20577"/>
          <ac:spMkLst>
            <pc:docMk/>
            <pc:sldMk cId="718796049" sldId="283"/>
            <ac:spMk id="8" creationId="{FCB05110-EDC2-4257-BA52-0AE3BFEFC090}"/>
          </ac:spMkLst>
        </pc:spChg>
        <pc:picChg chg="add mod">
          <ac:chgData name="Adam Bertrand Berger" userId="096ba04d-6058-4ac9-a611-f3d56682de45" providerId="ADAL" clId="{50B839B1-CAA4-416A-B2D8-9B284FA9DE87}" dt="2020-08-21T17:03:52.088" v="3130" actId="1076"/>
          <ac:picMkLst>
            <pc:docMk/>
            <pc:sldMk cId="718796049" sldId="283"/>
            <ac:picMk id="3" creationId="{0ED9C3FB-934D-4F87-B342-96736665F941}"/>
          </ac:picMkLst>
        </pc:picChg>
        <pc:picChg chg="del">
          <ac:chgData name="Adam Bertrand Berger" userId="096ba04d-6058-4ac9-a611-f3d56682de45" providerId="ADAL" clId="{50B839B1-CAA4-416A-B2D8-9B284FA9DE87}" dt="2020-08-21T17:03:28.666" v="3109" actId="478"/>
          <ac:picMkLst>
            <pc:docMk/>
            <pc:sldMk cId="718796049" sldId="283"/>
            <ac:picMk id="4" creationId="{B84BCDC8-D54C-4855-B3CA-04135371B86E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23:47.039" v="3390" actId="20577"/>
        <pc:sldMkLst>
          <pc:docMk/>
          <pc:sldMk cId="4234401082" sldId="284"/>
        </pc:sldMkLst>
        <pc:spChg chg="mod">
          <ac:chgData name="Adam Bertrand Berger" userId="096ba04d-6058-4ac9-a611-f3d56682de45" providerId="ADAL" clId="{50B839B1-CAA4-416A-B2D8-9B284FA9DE87}" dt="2020-08-21T17:23:47.039" v="3390" actId="20577"/>
          <ac:spMkLst>
            <pc:docMk/>
            <pc:sldMk cId="4234401082" sldId="284"/>
            <ac:spMk id="2" creationId="{608AE7E6-0309-43B6-8CDA-3AE458DB55AF}"/>
          </ac:spMkLst>
        </pc:spChg>
        <pc:spChg chg="del">
          <ac:chgData name="Adam Bertrand Berger" userId="096ba04d-6058-4ac9-a611-f3d56682de45" providerId="ADAL" clId="{50B839B1-CAA4-416A-B2D8-9B284FA9DE87}" dt="2020-08-21T17:12:07.402" v="3320"/>
          <ac:spMkLst>
            <pc:docMk/>
            <pc:sldMk cId="4234401082" sldId="284"/>
            <ac:spMk id="3" creationId="{25A01628-1FC5-49B3-A005-9E7526A5E203}"/>
          </ac:spMkLst>
        </pc:spChg>
        <pc:picChg chg="add mod">
          <ac:chgData name="Adam Bertrand Berger" userId="096ba04d-6058-4ac9-a611-f3d56682de45" providerId="ADAL" clId="{50B839B1-CAA4-416A-B2D8-9B284FA9DE87}" dt="2020-08-21T17:12:10.913" v="3323" actId="1076"/>
          <ac:picMkLst>
            <pc:docMk/>
            <pc:sldMk cId="4234401082" sldId="284"/>
            <ac:picMk id="5" creationId="{6CBB6E55-84BB-4711-A368-1805F8F8DA1A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25:51.470" v="3420" actId="1076"/>
        <pc:sldMkLst>
          <pc:docMk/>
          <pc:sldMk cId="1732051272" sldId="285"/>
        </pc:sldMkLst>
        <pc:spChg chg="del mod">
          <ac:chgData name="Adam Bertrand Berger" userId="096ba04d-6058-4ac9-a611-f3d56682de45" providerId="ADAL" clId="{50B839B1-CAA4-416A-B2D8-9B284FA9DE87}" dt="2020-08-21T17:25:31.064" v="3406" actId="478"/>
          <ac:spMkLst>
            <pc:docMk/>
            <pc:sldMk cId="1732051272" sldId="285"/>
            <ac:spMk id="2" creationId="{0E751879-770B-4522-A1C1-B524A202FA60}"/>
          </ac:spMkLst>
        </pc:spChg>
        <pc:spChg chg="del">
          <ac:chgData name="Adam Bertrand Berger" userId="096ba04d-6058-4ac9-a611-f3d56682de45" providerId="ADAL" clId="{50B839B1-CAA4-416A-B2D8-9B284FA9DE87}" dt="2020-08-21T17:25:25.691" v="3403"/>
          <ac:spMkLst>
            <pc:docMk/>
            <pc:sldMk cId="1732051272" sldId="285"/>
            <ac:spMk id="3" creationId="{A5E53CCA-4C04-489E-9848-942FEFF9A810}"/>
          </ac:spMkLst>
        </pc:spChg>
        <pc:spChg chg="add del">
          <ac:chgData name="Adam Bertrand Berger" userId="096ba04d-6058-4ac9-a611-f3d56682de45" providerId="ADAL" clId="{50B839B1-CAA4-416A-B2D8-9B284FA9DE87}" dt="2020-08-21T17:25:28.232" v="3404" actId="478"/>
          <ac:spMkLst>
            <pc:docMk/>
            <pc:sldMk cId="1732051272" sldId="285"/>
            <ac:spMk id="4" creationId="{963206DD-42C1-4DED-9847-3AA3927934BE}"/>
          </ac:spMkLst>
        </pc:spChg>
        <pc:spChg chg="add del mod">
          <ac:chgData name="Adam Bertrand Berger" userId="096ba04d-6058-4ac9-a611-f3d56682de45" providerId="ADAL" clId="{50B839B1-CAA4-416A-B2D8-9B284FA9DE87}" dt="2020-08-21T17:25:29.726" v="3405" actId="478"/>
          <ac:spMkLst>
            <pc:docMk/>
            <pc:sldMk cId="1732051272" sldId="285"/>
            <ac:spMk id="6" creationId="{939C9935-B434-48AA-B541-084F907D6CE6}"/>
          </ac:spMkLst>
        </pc:spChg>
        <pc:spChg chg="add del mod">
          <ac:chgData name="Adam Bertrand Berger" userId="096ba04d-6058-4ac9-a611-f3d56682de45" providerId="ADAL" clId="{50B839B1-CAA4-416A-B2D8-9B284FA9DE87}" dt="2020-08-21T17:25:42.838" v="3417" actId="478"/>
          <ac:spMkLst>
            <pc:docMk/>
            <pc:sldMk cId="1732051272" sldId="285"/>
            <ac:spMk id="8" creationId="{9CA5737C-AF13-468E-846F-A93B1DE9E5A3}"/>
          </ac:spMkLst>
        </pc:spChg>
        <pc:spChg chg="add mod">
          <ac:chgData name="Adam Bertrand Berger" userId="096ba04d-6058-4ac9-a611-f3d56682de45" providerId="ADAL" clId="{50B839B1-CAA4-416A-B2D8-9B284FA9DE87}" dt="2020-08-21T17:25:51.470" v="3420" actId="1076"/>
          <ac:spMkLst>
            <pc:docMk/>
            <pc:sldMk cId="1732051272" sldId="285"/>
            <ac:spMk id="9" creationId="{C4DD8798-D76F-4912-A909-4386AFDA47C6}"/>
          </ac:spMkLst>
        </pc:spChg>
      </pc:sldChg>
      <pc:sldChg chg="addSp delSp modSp add del">
        <pc:chgData name="Adam Bertrand Berger" userId="096ba04d-6058-4ac9-a611-f3d56682de45" providerId="ADAL" clId="{50B839B1-CAA4-416A-B2D8-9B284FA9DE87}" dt="2020-08-21T17:22:40.820" v="3381" actId="2696"/>
        <pc:sldMkLst>
          <pc:docMk/>
          <pc:sldMk cId="2784477416" sldId="285"/>
        </pc:sldMkLst>
        <pc:spChg chg="add del mod">
          <ac:chgData name="Adam Bertrand Berger" userId="096ba04d-6058-4ac9-a611-f3d56682de45" providerId="ADAL" clId="{50B839B1-CAA4-416A-B2D8-9B284FA9DE87}" dt="2020-08-21T17:12:49.759" v="3333" actId="478"/>
          <ac:spMkLst>
            <pc:docMk/>
            <pc:sldMk cId="2784477416" sldId="285"/>
            <ac:spMk id="7" creationId="{A7F525FD-604D-4A3D-8836-B75494023AEB}"/>
          </ac:spMkLst>
        </pc:spChg>
        <pc:picChg chg="add mod">
          <ac:chgData name="Adam Bertrand Berger" userId="096ba04d-6058-4ac9-a611-f3d56682de45" providerId="ADAL" clId="{50B839B1-CAA4-416A-B2D8-9B284FA9DE87}" dt="2020-08-21T17:12:51.174" v="3334" actId="1076"/>
          <ac:picMkLst>
            <pc:docMk/>
            <pc:sldMk cId="2784477416" sldId="285"/>
            <ac:picMk id="4" creationId="{ACCD8022-81FC-42FE-AF9D-0B867C217186}"/>
          </ac:picMkLst>
        </pc:picChg>
        <pc:picChg chg="del">
          <ac:chgData name="Adam Bertrand Berger" userId="096ba04d-6058-4ac9-a611-f3d56682de45" providerId="ADAL" clId="{50B839B1-CAA4-416A-B2D8-9B284FA9DE87}" dt="2020-08-21T17:12:48.081" v="3331" actId="478"/>
          <ac:picMkLst>
            <pc:docMk/>
            <pc:sldMk cId="2784477416" sldId="285"/>
            <ac:picMk id="5" creationId="{6CBB6E55-84BB-4711-A368-1805F8F8DA1A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36:23.709" v="3458" actId="1076"/>
        <pc:sldMkLst>
          <pc:docMk/>
          <pc:sldMk cId="2318943565" sldId="286"/>
        </pc:sldMkLst>
        <pc:spChg chg="mod">
          <ac:chgData name="Adam Bertrand Berger" userId="096ba04d-6058-4ac9-a611-f3d56682de45" providerId="ADAL" clId="{50B839B1-CAA4-416A-B2D8-9B284FA9DE87}" dt="2020-08-21T17:34:54.816" v="3455" actId="1076"/>
          <ac:spMkLst>
            <pc:docMk/>
            <pc:sldMk cId="2318943565" sldId="286"/>
            <ac:spMk id="16" creationId="{A6C06A43-6A4D-4615-B644-38AF4828641D}"/>
          </ac:spMkLst>
        </pc:spChg>
        <pc:picChg chg="add del mod">
          <ac:chgData name="Adam Bertrand Berger" userId="096ba04d-6058-4ac9-a611-f3d56682de45" providerId="ADAL" clId="{50B839B1-CAA4-416A-B2D8-9B284FA9DE87}" dt="2020-08-21T17:36:21.357" v="3457" actId="478"/>
          <ac:picMkLst>
            <pc:docMk/>
            <pc:sldMk cId="2318943565" sldId="286"/>
            <ac:picMk id="3" creationId="{2ED48A75-C351-4229-9C2E-1CC356583F8D}"/>
          </ac:picMkLst>
        </pc:picChg>
        <pc:picChg chg="add del mod ord">
          <ac:chgData name="Adam Bertrand Berger" userId="096ba04d-6058-4ac9-a611-f3d56682de45" providerId="ADAL" clId="{50B839B1-CAA4-416A-B2D8-9B284FA9DE87}" dt="2020-08-21T17:34:44.750" v="3450" actId="478"/>
          <ac:picMkLst>
            <pc:docMk/>
            <pc:sldMk cId="2318943565" sldId="286"/>
            <ac:picMk id="4" creationId="{A666290D-A8AE-4070-BF3C-E3A056858DDF}"/>
          </ac:picMkLst>
        </pc:picChg>
        <pc:picChg chg="add mod ord">
          <ac:chgData name="Adam Bertrand Berger" userId="096ba04d-6058-4ac9-a611-f3d56682de45" providerId="ADAL" clId="{50B839B1-CAA4-416A-B2D8-9B284FA9DE87}" dt="2020-08-21T17:34:51.454" v="3454" actId="1076"/>
          <ac:picMkLst>
            <pc:docMk/>
            <pc:sldMk cId="2318943565" sldId="286"/>
            <ac:picMk id="5" creationId="{6253DD0C-3197-4846-A3D0-7C184E1C538C}"/>
          </ac:picMkLst>
        </pc:picChg>
        <pc:picChg chg="add mod">
          <ac:chgData name="Adam Bertrand Berger" userId="096ba04d-6058-4ac9-a611-f3d56682de45" providerId="ADAL" clId="{50B839B1-CAA4-416A-B2D8-9B284FA9DE87}" dt="2020-08-21T17:36:23.709" v="3458" actId="1076"/>
          <ac:picMkLst>
            <pc:docMk/>
            <pc:sldMk cId="2318943565" sldId="286"/>
            <ac:picMk id="6" creationId="{8534209F-7C6F-4513-973F-A028A855EFCF}"/>
          </ac:picMkLst>
        </pc:picChg>
        <pc:picChg chg="del">
          <ac:chgData name="Adam Bertrand Berger" userId="096ba04d-6058-4ac9-a611-f3d56682de45" providerId="ADAL" clId="{50B839B1-CAA4-416A-B2D8-9B284FA9DE87}" dt="2020-08-21T17:32:11.392" v="3436" actId="478"/>
          <ac:picMkLst>
            <pc:docMk/>
            <pc:sldMk cId="2318943565" sldId="286"/>
            <ac:picMk id="18" creationId="{2E7B9329-9591-4DDA-AA4A-A0533AE2C2E5}"/>
          </ac:picMkLst>
        </pc:picChg>
        <pc:picChg chg="del">
          <ac:chgData name="Adam Bertrand Berger" userId="096ba04d-6058-4ac9-a611-f3d56682de45" providerId="ADAL" clId="{50B839B1-CAA4-416A-B2D8-9B284FA9DE87}" dt="2020-08-21T17:32:07.985" v="3433" actId="478"/>
          <ac:picMkLst>
            <pc:docMk/>
            <pc:sldMk cId="2318943565" sldId="286"/>
            <ac:picMk id="19" creationId="{4F5B9880-1702-4CB8-A2EF-9D1B3DBD0949}"/>
          </ac:picMkLst>
        </pc:picChg>
      </pc:sldChg>
      <pc:sldChg chg="addSp delSp modSp add">
        <pc:chgData name="Adam Bertrand Berger" userId="096ba04d-6058-4ac9-a611-f3d56682de45" providerId="ADAL" clId="{50B839B1-CAA4-416A-B2D8-9B284FA9DE87}" dt="2020-08-21T17:41:59.130" v="3606" actId="20577"/>
        <pc:sldMkLst>
          <pc:docMk/>
          <pc:sldMk cId="171254984" sldId="287"/>
        </pc:sldMkLst>
        <pc:spChg chg="mod">
          <ac:chgData name="Adam Bertrand Berger" userId="096ba04d-6058-4ac9-a611-f3d56682de45" providerId="ADAL" clId="{50B839B1-CAA4-416A-B2D8-9B284FA9DE87}" dt="2020-08-21T17:41:59.130" v="3606" actId="20577"/>
          <ac:spMkLst>
            <pc:docMk/>
            <pc:sldMk cId="171254984" sldId="287"/>
            <ac:spMk id="2" creationId="{D110590E-0332-4A1A-89A0-1C64B01A4E11}"/>
          </ac:spMkLst>
        </pc:spChg>
        <pc:spChg chg="del">
          <ac:chgData name="Adam Bertrand Berger" userId="096ba04d-6058-4ac9-a611-f3d56682de45" providerId="ADAL" clId="{50B839B1-CAA4-416A-B2D8-9B284FA9DE87}" dt="2020-08-21T17:40:32.619" v="3575" actId="478"/>
          <ac:spMkLst>
            <pc:docMk/>
            <pc:sldMk cId="171254984" sldId="287"/>
            <ac:spMk id="3" creationId="{06467881-0328-478F-9DE0-504CFE81F1C8}"/>
          </ac:spMkLst>
        </pc:spChg>
        <pc:picChg chg="add del mod">
          <ac:chgData name="Adam Bertrand Berger" userId="096ba04d-6058-4ac9-a611-f3d56682de45" providerId="ADAL" clId="{50B839B1-CAA4-416A-B2D8-9B284FA9DE87}" dt="2020-08-21T17:41:00.849" v="3577" actId="478"/>
          <ac:picMkLst>
            <pc:docMk/>
            <pc:sldMk cId="171254984" sldId="287"/>
            <ac:picMk id="4" creationId="{AAB94EC0-3FE8-4DE5-AE19-A142920DD44E}"/>
          </ac:picMkLst>
        </pc:picChg>
        <pc:picChg chg="add mod">
          <ac:chgData name="Adam Bertrand Berger" userId="096ba04d-6058-4ac9-a611-f3d56682de45" providerId="ADAL" clId="{50B839B1-CAA4-416A-B2D8-9B284FA9DE87}" dt="2020-08-21T17:41:32.105" v="3588" actId="1076"/>
          <ac:picMkLst>
            <pc:docMk/>
            <pc:sldMk cId="171254984" sldId="287"/>
            <ac:picMk id="5" creationId="{B3AE62EE-F53C-489C-A70E-1DAA3C2A6E58}"/>
          </ac:picMkLst>
        </pc:picChg>
      </pc:sldChg>
      <pc:sldChg chg="addSp modSp add">
        <pc:chgData name="Adam Bertrand Berger" userId="096ba04d-6058-4ac9-a611-f3d56682de45" providerId="ADAL" clId="{50B839B1-CAA4-416A-B2D8-9B284FA9DE87}" dt="2020-08-21T18:00:07.428" v="3817" actId="1076"/>
        <pc:sldMkLst>
          <pc:docMk/>
          <pc:sldMk cId="1618351774" sldId="288"/>
        </pc:sldMkLst>
        <pc:spChg chg="mod">
          <ac:chgData name="Adam Bertrand Berger" userId="096ba04d-6058-4ac9-a611-f3d56682de45" providerId="ADAL" clId="{50B839B1-CAA4-416A-B2D8-9B284FA9DE87}" dt="2020-08-21T17:59:55.206" v="3815" actId="114"/>
          <ac:spMkLst>
            <pc:docMk/>
            <pc:sldMk cId="1618351774" sldId="288"/>
            <ac:spMk id="2" creationId="{7856C867-5B93-4E1F-B01F-ACA7637C287E}"/>
          </ac:spMkLst>
        </pc:spChg>
        <pc:spChg chg="mod">
          <ac:chgData name="Adam Bertrand Berger" userId="096ba04d-6058-4ac9-a611-f3d56682de45" providerId="ADAL" clId="{50B839B1-CAA4-416A-B2D8-9B284FA9DE87}" dt="2020-08-21T17:59:21.716" v="3806" actId="20577"/>
          <ac:spMkLst>
            <pc:docMk/>
            <pc:sldMk cId="1618351774" sldId="288"/>
            <ac:spMk id="3" creationId="{B592F84B-616C-40AC-A6F3-9AB02C0E995A}"/>
          </ac:spMkLst>
        </pc:spChg>
        <pc:picChg chg="add mod">
          <ac:chgData name="Adam Bertrand Berger" userId="096ba04d-6058-4ac9-a611-f3d56682de45" providerId="ADAL" clId="{50B839B1-CAA4-416A-B2D8-9B284FA9DE87}" dt="2020-08-21T18:00:07.428" v="3817" actId="1076"/>
          <ac:picMkLst>
            <pc:docMk/>
            <pc:sldMk cId="1618351774" sldId="288"/>
            <ac:picMk id="4" creationId="{32A8125E-3810-4008-AD65-C34E1BB186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A149-4768-4BB6-8D45-9A972CC8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DEA2F-C00B-4CAF-BFEE-7B6059C5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2BBC-3F23-4027-A1C7-F0C05ED0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DD74C-55D6-49D6-8F7A-3680B954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C228-0729-4AEB-82E3-658D8EE8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BC70-4B96-4D14-927A-D76F92B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687CC-3224-47A7-AA05-A0DE62B5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8D91-C137-4552-8364-20DA490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B0730-78AE-4AAC-A10C-C9DE942E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EEED-25AE-43BB-BF2F-7042DFEF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46840-0DB4-4B46-9B39-98ACC7289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A85DF-45AB-4C60-8351-353AE0A6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EB5C-8435-4917-910F-F4053A5D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5B9E-08B5-4EAE-9EA1-A73C977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6033-56CC-4E71-9053-4EB0DB5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6AA9-F330-43A6-9717-63589C79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D422-2F5A-4F54-8E38-6BF9520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0496-DD80-4C5E-ABE1-3BA298C3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757C-8520-4155-BAAC-2403DE31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654F-E320-40EC-ABC7-9B0933D8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2F81-AC3B-4B3A-B4AF-480929C1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A6ED-0BBB-4E01-992E-CD061865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CCDA-49FB-42BC-BE43-00DCD5B2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91E0-81BC-4EC0-9F50-8FEF8935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D471-4AF8-432E-A1CE-A956578E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F491-82CD-4BBB-95E2-F5B61AE7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6EBC-BC83-49D5-A51A-C6CE2BA56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6E60-D837-4311-B3EF-7F13FC54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92B7-E59E-4064-B05B-D93C0BD9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7947-D255-419A-B571-D74BFA23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405E-C665-482D-9E0D-44AFED58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097B-759C-4A93-996B-F4288B27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302C-8968-414D-AD08-EA569A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91694-979D-4AB9-AF7F-8E31FD286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124A6-F85B-4941-BCF4-E3C275BFE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573E-6613-45EA-BD3B-D031C88BA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D86B-0360-4DC4-9189-43F27A7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684B6-1289-4390-9A5D-79C71D5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7DB54-838A-475D-A50E-2A39B60D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3758-AE1D-4667-87F1-2801985C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96127-621C-46CC-9338-CDA32FA1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52091-43B8-445D-A007-29024F11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BBEFA-B2F2-4955-83DA-EBB7F610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7C49C-7E8C-4CBE-9648-88FFF83C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52ABB-786F-4A69-990D-68B7D5DC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BCF2E-DECD-4FB8-B001-227ED069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01EA-51EB-4E5B-87D3-7F6C98DF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B32C-3D54-4900-8F5C-BC5B9D86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B229-5842-460B-B20F-D1D0701E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7F63D-7EE1-401F-A727-6708D26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535FE-5654-4C02-8557-A78138FE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ECDC2-F109-4BC3-996D-AA11C29B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6F18-5C04-4C30-A0DB-BCD4DB1A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D1516-1B00-4E79-9F50-B1FE87748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EA500-19DA-4663-A30E-CEA8ED32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0C0F-989F-40C8-9C3C-D9B81147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8C6F5-745E-481B-8154-0ABECBA6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F616-63BE-4B48-A19F-0606DD8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CE2BA-6FD0-4BDD-87BA-429C12B5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E304-6583-4434-BB24-FC48DD68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4879-F845-4427-9FB8-D94A9BA72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720C-CBC6-4B21-B07E-3843899ACF9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1649-E726-4CB0-90C1-F87BDCAA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ADA3-B8F4-4A08-8F81-F20339A36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D780-10B2-40B7-99D8-D185A82E9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C6E8-942F-4072-B4D8-6C48A91FD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2008188"/>
            <a:ext cx="9144000" cy="2387600"/>
          </a:xfrm>
        </p:spPr>
        <p:txBody>
          <a:bodyPr/>
          <a:lstStyle/>
          <a:p>
            <a:r>
              <a:rPr lang="en-US" dirty="0"/>
              <a:t>Data Processing System</a:t>
            </a:r>
            <a:br>
              <a:rPr lang="en-US" dirty="0"/>
            </a:br>
            <a:r>
              <a:rPr lang="en-US" dirty="0"/>
              <a:t>(DPS)</a:t>
            </a:r>
          </a:p>
        </p:txBody>
      </p:sp>
    </p:spTree>
    <p:extLst>
      <p:ext uri="{BB962C8B-B14F-4D97-AF65-F5344CB8AC3E}">
        <p14:creationId xmlns:p14="http://schemas.microsoft.com/office/powerpoint/2010/main" val="168063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1BDB-FF7C-406E-B1BD-6B45DF11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6DC1-7BD7-402C-A366-FEA4FA7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API for sending signal data</a:t>
            </a:r>
          </a:p>
          <a:p>
            <a:r>
              <a:rPr lang="en-US" dirty="0"/>
              <a:t>One client for Typhoon, LabVIEW, and real devices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30C0B-3E72-40CD-A42F-FE111160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28" y="2906761"/>
            <a:ext cx="5113043" cy="36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95E-052C-4EDC-B144-53C10530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 </a:t>
            </a:r>
            <a:r>
              <a:rPr lang="en-US" dirty="0"/>
              <a:t>- Connecting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6097A-17C8-4EC0-B1D5-73646771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0036"/>
            <a:ext cx="11104296" cy="92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885B8-3FC1-4F9B-82EF-6F156B9B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0507"/>
            <a:ext cx="5782461" cy="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0E3A-D15C-4CA7-9BAA-40589AC0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 </a:t>
            </a:r>
            <a:r>
              <a:rPr lang="en-US" dirty="0"/>
              <a:t>– Sending a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D94D-2211-45E9-8E1C-74AB80B2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188596" cy="5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4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4CD-4075-465A-A052-549AC141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 </a:t>
            </a:r>
            <a:r>
              <a:rPr lang="en-US" dirty="0"/>
              <a:t>– Sending Many Samples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6C997-352E-4114-9584-EF6A9C71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808"/>
            <a:ext cx="7613415" cy="18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4CD-4075-465A-A052-549AC141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 </a:t>
            </a:r>
            <a:r>
              <a:rPr lang="en-US" dirty="0"/>
              <a:t>– Example Request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CDFD4-743E-42F4-85DA-BD0A1744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571749"/>
            <a:ext cx="6993578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8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750-08FF-446F-815C-7D918525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Job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AB49-13CB-4DF0-8D98-20CE4937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Turns signal data into distributed jobs</a:t>
            </a:r>
          </a:p>
          <a:p>
            <a:r>
              <a:rPr lang="en-US" dirty="0"/>
              <a:t>Each computation (KPI) is converted to a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7E8C5-C55E-4DB9-AD45-03EDC196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919413"/>
            <a:ext cx="3552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3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506B-25EC-4147-9943-BBDCC66E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Job Manager – </a:t>
            </a:r>
            <a:r>
              <a:rPr lang="en-US" dirty="0"/>
              <a:t>Producing Jobs (Input)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67A4E-C6FC-4910-AA1B-D0B5AD4097E5}"/>
              </a:ext>
            </a:extLst>
          </p:cNvPr>
          <p:cNvSpPr txBox="1"/>
          <p:nvPr/>
        </p:nvSpPr>
        <p:spPr>
          <a:xfrm>
            <a:off x="2428875" y="4182835"/>
            <a:ext cx="192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DPS Client </a:t>
            </a:r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16208-4387-4266-985E-5369BF6CBABB}"/>
              </a:ext>
            </a:extLst>
          </p:cNvPr>
          <p:cNvSpPr txBox="1"/>
          <p:nvPr/>
        </p:nvSpPr>
        <p:spPr>
          <a:xfrm>
            <a:off x="7510945" y="6110843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DPS Manager M</a:t>
            </a:r>
            <a:r>
              <a:rPr lang="en-US" dirty="0"/>
              <a:t>etadata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D41651-566B-4EEF-8AB1-F1BE6C8A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776537"/>
            <a:ext cx="4562475" cy="1304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5BBFC-4F38-4127-81FB-081C5265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371069"/>
            <a:ext cx="4191000" cy="4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1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BD7-D744-4191-BBCF-3A9E06DB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Job Manager – </a:t>
            </a:r>
            <a:r>
              <a:rPr lang="en-US" dirty="0"/>
              <a:t>Producing Jobs (Output)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003E6-3230-4743-9F06-20AD5C02C9BC}"/>
              </a:ext>
            </a:extLst>
          </p:cNvPr>
          <p:cNvSpPr txBox="1"/>
          <p:nvPr/>
        </p:nvSpPr>
        <p:spPr>
          <a:xfrm>
            <a:off x="1875678" y="3937794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Job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56BA-642F-40CD-9EA1-E5385FC1D373}"/>
              </a:ext>
            </a:extLst>
          </p:cNvPr>
          <p:cNvSpPr txBox="1"/>
          <p:nvPr/>
        </p:nvSpPr>
        <p:spPr>
          <a:xfrm>
            <a:off x="5081645" y="629471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THD Voltage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779B4-3C00-4B25-A045-0278CF4CDEA9}"/>
              </a:ext>
            </a:extLst>
          </p:cNvPr>
          <p:cNvSpPr txBox="1"/>
          <p:nvPr/>
        </p:nvSpPr>
        <p:spPr>
          <a:xfrm>
            <a:off x="8981532" y="4034848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THD Current Job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47B799-3DDB-4ACE-9427-995993EB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630"/>
            <a:ext cx="4515895" cy="238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391D32-9C61-402B-BCDA-0A4B82B2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45" y="3877076"/>
            <a:ext cx="3835916" cy="2383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9114C6-33C0-4A6E-96F5-16395177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077" y="1497169"/>
            <a:ext cx="3796533" cy="25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2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CA29-2387-47B6-87F6-B094715A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Job Manager – </a:t>
            </a:r>
            <a:r>
              <a:rPr lang="en-US" dirty="0"/>
              <a:t>Producing Jobs (Output)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4DB67-4350-4372-BFCE-4696E8A0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614488"/>
            <a:ext cx="52959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BB60B-A5EB-4B37-B752-FE6F6479A2F2}"/>
              </a:ext>
            </a:extLst>
          </p:cNvPr>
          <p:cNvSpPr txBox="1"/>
          <p:nvPr/>
        </p:nvSpPr>
        <p:spPr>
          <a:xfrm>
            <a:off x="4251925" y="5995988"/>
            <a:ext cx="277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and THD Current Job</a:t>
            </a:r>
          </a:p>
        </p:txBody>
      </p:sp>
    </p:spTree>
    <p:extLst>
      <p:ext uri="{BB962C8B-B14F-4D97-AF65-F5344CB8AC3E}">
        <p14:creationId xmlns:p14="http://schemas.microsoft.com/office/powerpoint/2010/main" val="364874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6DFA-B225-4324-AECF-11F6CF92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Workers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C69C-2E74-4EAA-AFE3-317B86B1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which processes jobs produced by </a:t>
            </a:r>
            <a:r>
              <a:rPr lang="en-US" i="1" dirty="0"/>
              <a:t>DPS Job Manager</a:t>
            </a:r>
            <a:r>
              <a:rPr lang="en-US" dirty="0"/>
              <a:t>.</a:t>
            </a:r>
          </a:p>
          <a:p>
            <a:r>
              <a:rPr lang="en-US" dirty="0"/>
              <a:t>Kafka used to buffer jobs and synchronize nodes.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80BFF-B131-495D-A842-10C811B2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3025775"/>
            <a:ext cx="3409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C867-5B93-4E1F-B01F-ACA7637C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F84B-616C-40AC-A6F3-9AB02C0E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  <a:p>
            <a:r>
              <a:rPr lang="en-US" dirty="0"/>
              <a:t>Database agnostic</a:t>
            </a:r>
          </a:p>
          <a:p>
            <a:r>
              <a:rPr lang="en-US" dirty="0"/>
              <a:t>Modular</a:t>
            </a:r>
          </a:p>
        </p:txBody>
      </p:sp>
      <p:pic>
        <p:nvPicPr>
          <p:cNvPr id="4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A8125E-3810-4008-AD65-C34E1BB1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759672"/>
            <a:ext cx="6877901" cy="54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B1BD-3B38-4264-97BA-ABAF5882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Workers – </a:t>
            </a:r>
            <a:r>
              <a:rPr lang="en-US" dirty="0"/>
              <a:t>Processing a Job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ABE9F35-8F64-42EA-ABF4-58C695F0F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1119"/>
            <a:ext cx="5044662" cy="2551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E169B-EC6E-46AB-93EF-A4727FF63B24}"/>
              </a:ext>
            </a:extLst>
          </p:cNvPr>
          <p:cNvSpPr txBox="1"/>
          <p:nvPr/>
        </p:nvSpPr>
        <p:spPr>
          <a:xfrm>
            <a:off x="2474708" y="5153025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CE3C5-BC9D-4348-82B6-2B7880FA2A23}"/>
              </a:ext>
            </a:extLst>
          </p:cNvPr>
          <p:cNvSpPr txBox="1"/>
          <p:nvPr/>
        </p:nvSpPr>
        <p:spPr>
          <a:xfrm>
            <a:off x="8161752" y="50482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95F507-CC80-4FAD-8BB7-653D1328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2" y="3100387"/>
            <a:ext cx="4410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C4B8-ACC7-4745-976E-1A073406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Database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6F7-8BDD-414B-B528-1D408C9B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database microservice</a:t>
            </a:r>
          </a:p>
          <a:p>
            <a:r>
              <a:rPr lang="en-US" dirty="0"/>
              <a:t>DPS includes default implementation</a:t>
            </a:r>
          </a:p>
          <a:p>
            <a:r>
              <a:rPr lang="en-US" dirty="0"/>
              <a:t>Defines a protocol for 3</a:t>
            </a:r>
            <a:r>
              <a:rPr lang="en-US" baseline="30000" dirty="0"/>
              <a:t>rd</a:t>
            </a:r>
            <a:r>
              <a:rPr lang="en-US" dirty="0"/>
              <a:t> party implementations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A44B4-892A-4A56-9056-E50B8D32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429000"/>
            <a:ext cx="5033962" cy="33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6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27F4-7C48-4EA9-9A00-679E938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Database Manager – Querying Signals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3C456-8AAE-49B1-BD71-44FE7F41CDA6}"/>
              </a:ext>
            </a:extLst>
          </p:cNvPr>
          <p:cNvSpPr txBox="1"/>
          <p:nvPr/>
        </p:nvSpPr>
        <p:spPr>
          <a:xfrm>
            <a:off x="1788908" y="608009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06A43-6A4D-4615-B644-38AF4828641D}"/>
              </a:ext>
            </a:extLst>
          </p:cNvPr>
          <p:cNvSpPr txBox="1"/>
          <p:nvPr/>
        </p:nvSpPr>
        <p:spPr>
          <a:xfrm>
            <a:off x="7336730" y="608009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7B9329-9591-4DDA-AA4A-A0533AE2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024" y="1620898"/>
            <a:ext cx="5640441" cy="4459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5B9880-1702-4CB8-A2EF-9D1B3DBD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4654"/>
            <a:ext cx="4048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3DD0C-3197-4846-A3D0-7C184E1C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1150"/>
            <a:ext cx="4575496" cy="4776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627F4-7C48-4EA9-9A00-679E938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Database Manager – Querying Signals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3C456-8AAE-49B1-BD71-44FE7F41CDA6}"/>
              </a:ext>
            </a:extLst>
          </p:cNvPr>
          <p:cNvSpPr txBox="1"/>
          <p:nvPr/>
        </p:nvSpPr>
        <p:spPr>
          <a:xfrm>
            <a:off x="1788908" y="608009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06A43-6A4D-4615-B644-38AF4828641D}"/>
              </a:ext>
            </a:extLst>
          </p:cNvPr>
          <p:cNvSpPr txBox="1"/>
          <p:nvPr/>
        </p:nvSpPr>
        <p:spPr>
          <a:xfrm>
            <a:off x="7632005" y="608009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4209F-7C6F-4513-973F-A028A855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581150"/>
            <a:ext cx="38385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A3F-2290-4BBE-9FEF-0E363C0F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Database Manager – Insert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9310E-AC66-4FC6-BF99-77FC1AEA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668"/>
            <a:ext cx="5611906" cy="385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AE5B9-F9A7-4789-86DF-3A2639CC5DB8}"/>
              </a:ext>
            </a:extLst>
          </p:cNvPr>
          <p:cNvSpPr txBox="1"/>
          <p:nvPr/>
        </p:nvSpPr>
        <p:spPr>
          <a:xfrm>
            <a:off x="2699856" y="577965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B7D5-63FC-48B3-9839-BB3B4864ECFB}"/>
              </a:ext>
            </a:extLst>
          </p:cNvPr>
          <p:cNvSpPr txBox="1"/>
          <p:nvPr/>
        </p:nvSpPr>
        <p:spPr>
          <a:xfrm>
            <a:off x="8827972" y="345817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 201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AF09A-9020-4D2F-9A06-6AB833852F56}"/>
              </a:ext>
            </a:extLst>
          </p:cNvPr>
          <p:cNvSpPr txBox="1"/>
          <p:nvPr/>
        </p:nvSpPr>
        <p:spPr>
          <a:xfrm>
            <a:off x="8951386" y="559499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18372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0C2A-7929-4B39-B6F3-363E086D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Database Manager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B800-E7AA-4C30-A388-430E506F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arbitrary database models</a:t>
            </a:r>
          </a:p>
          <a:p>
            <a:pPr lvl="1"/>
            <a:r>
              <a:rPr lang="en-US" dirty="0"/>
              <a:t>Multi-database</a:t>
            </a:r>
          </a:p>
          <a:p>
            <a:pPr lvl="1"/>
            <a:r>
              <a:rPr lang="en-US" dirty="0"/>
              <a:t>Multi-schema</a:t>
            </a:r>
          </a:p>
          <a:p>
            <a:r>
              <a:rPr lang="en-US" dirty="0"/>
              <a:t>Provides default implementation</a:t>
            </a:r>
          </a:p>
          <a:p>
            <a:pPr lvl="1"/>
            <a:r>
              <a:rPr lang="en-US" dirty="0"/>
              <a:t>No setup required using defaults</a:t>
            </a:r>
          </a:p>
          <a:p>
            <a:r>
              <a:rPr lang="en-US" dirty="0"/>
              <a:t>Offloads MapReduce style computation to databases</a:t>
            </a:r>
          </a:p>
          <a:p>
            <a:pPr lvl="1"/>
            <a:r>
              <a:rPr lang="en-US" dirty="0"/>
              <a:t>Aggregations: count, average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9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C2C3-3A08-42A3-98D1-1279BCEC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Data Ingestion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3753CD-BE17-4014-92D2-54253A33E6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C88BBB-61E7-49F1-9A09-22FDFAD975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Signal data travels this path: </a:t>
            </a:r>
          </a:p>
          <a:p>
            <a:pPr lvl="1"/>
            <a:r>
              <a:rPr lang="en-US" i="1" dirty="0"/>
              <a:t>Devices</a:t>
            </a:r>
          </a:p>
          <a:p>
            <a:pPr lvl="1"/>
            <a:r>
              <a:rPr lang="en-US" i="1" dirty="0"/>
              <a:t>DPS Client</a:t>
            </a:r>
          </a:p>
          <a:p>
            <a:pPr lvl="1"/>
            <a:r>
              <a:rPr lang="en-US" i="1" dirty="0"/>
              <a:t>DPS Job Manager</a:t>
            </a:r>
          </a:p>
          <a:p>
            <a:pPr lvl="1"/>
            <a:r>
              <a:rPr lang="en-US" i="1" dirty="0"/>
              <a:t>DPS Workers</a:t>
            </a:r>
          </a:p>
          <a:p>
            <a:pPr lvl="1"/>
            <a:r>
              <a:rPr lang="en-US" i="1" dirty="0"/>
              <a:t>DPS Database Manager</a:t>
            </a:r>
          </a:p>
          <a:p>
            <a:pPr lvl="1"/>
            <a:r>
              <a:rPr lang="en-US" i="1" dirty="0"/>
              <a:t>Database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80BD8-09FB-49B3-8BBB-25C8A8F8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20" y="1411670"/>
            <a:ext cx="4690134" cy="51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2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C2C3-3A08-42A3-98D1-1279BCEC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Batch Processes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3FB-934D-4F87-B342-96736665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59" y="2143125"/>
            <a:ext cx="5690041" cy="40354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B05110-EDC2-4257-BA52-0AE3BFEFC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Batch processes travel this path: </a:t>
            </a:r>
          </a:p>
          <a:p>
            <a:pPr lvl="1"/>
            <a:r>
              <a:rPr lang="en-US" i="1" dirty="0"/>
              <a:t>DPS UI - Batch Process Page</a:t>
            </a:r>
          </a:p>
          <a:p>
            <a:pPr lvl="1"/>
            <a:r>
              <a:rPr lang="en-US" i="1" dirty="0"/>
              <a:t>DPS Job Manager</a:t>
            </a:r>
          </a:p>
          <a:p>
            <a:pPr lvl="1"/>
            <a:r>
              <a:rPr lang="en-US" i="1" dirty="0"/>
              <a:t>DPS Workers</a:t>
            </a:r>
          </a:p>
          <a:p>
            <a:pPr lvl="1"/>
            <a:r>
              <a:rPr lang="en-US" i="1" dirty="0"/>
              <a:t>DPS Database Manager</a:t>
            </a:r>
          </a:p>
          <a:p>
            <a:pPr lvl="1"/>
            <a:r>
              <a:rPr lang="en-US" i="1" dirty="0"/>
              <a:t>Database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96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99141B-F6E3-4244-87B1-E723D934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1" y="2209798"/>
            <a:ext cx="3446323" cy="3559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FE2A8D-DFD3-486B-8CEE-E2FA54AC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84" y="2105022"/>
            <a:ext cx="4707012" cy="3721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7044D-4BC5-4ABE-837F-794961E8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Batch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088A5-C7DD-4D7C-BEA8-EB5AA669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314" y="2209798"/>
            <a:ext cx="3771086" cy="3119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3216C-C4C3-4794-82FA-7FA9147A341A}"/>
              </a:ext>
            </a:extLst>
          </p:cNvPr>
          <p:cNvSpPr txBox="1"/>
          <p:nvPr/>
        </p:nvSpPr>
        <p:spPr>
          <a:xfrm>
            <a:off x="4284403" y="5714619"/>
            <a:ext cx="349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DPS Database Manager</a:t>
            </a:r>
            <a:r>
              <a:rPr lang="en-US" dirty="0"/>
              <a:t> Response)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F9D61-0787-4947-9655-053930B8852F}"/>
              </a:ext>
            </a:extLst>
          </p:cNvPr>
          <p:cNvSpPr txBox="1"/>
          <p:nvPr/>
        </p:nvSpPr>
        <p:spPr>
          <a:xfrm>
            <a:off x="204577" y="5667130"/>
            <a:ext cx="3361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DPS Database Manager </a:t>
            </a:r>
            <a:r>
              <a:rPr lang="en-US" dirty="0"/>
              <a:t>Request)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0D093-4A29-4BC4-BDEC-DB71DC40B2E2}"/>
              </a:ext>
            </a:extLst>
          </p:cNvPr>
          <p:cNvSpPr txBox="1"/>
          <p:nvPr/>
        </p:nvSpPr>
        <p:spPr>
          <a:xfrm>
            <a:off x="8952587" y="5667130"/>
            <a:ext cx="196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Jobs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DPS Job Manager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610460-7DEF-409E-A971-213614AD2A40}"/>
              </a:ext>
            </a:extLst>
          </p:cNvPr>
          <p:cNvCxnSpPr/>
          <p:nvPr/>
        </p:nvCxnSpPr>
        <p:spPr>
          <a:xfrm>
            <a:off x="2937933" y="3530600"/>
            <a:ext cx="62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70761-1E25-49D5-B061-72D062BD2999}"/>
              </a:ext>
            </a:extLst>
          </p:cNvPr>
          <p:cNvCxnSpPr/>
          <p:nvPr/>
        </p:nvCxnSpPr>
        <p:spPr>
          <a:xfrm>
            <a:off x="7690980" y="3522133"/>
            <a:ext cx="62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73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E7E6-0309-43B6-8CDA-3AE458DB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 - Load Balancing </a:t>
            </a:r>
            <a:r>
              <a:rPr lang="en-US" i="1" dirty="0"/>
              <a:t>DPS Job Managers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CBB6E55-84BB-4711-A368-1805F8F8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015331"/>
            <a:ext cx="4629150" cy="4086225"/>
          </a:xfrm>
        </p:spPr>
      </p:pic>
    </p:spTree>
    <p:extLst>
      <p:ext uri="{BB962C8B-B14F-4D97-AF65-F5344CB8AC3E}">
        <p14:creationId xmlns:p14="http://schemas.microsoft.com/office/powerpoint/2010/main" val="423440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3604-4710-4816-ADB2-5ED92D70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UI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D95D66-6CF4-417C-9040-4CBC0D33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to management server</a:t>
            </a:r>
          </a:p>
          <a:p>
            <a:r>
              <a:rPr lang="en-US" dirty="0"/>
              <a:t>Administrators configure the system</a:t>
            </a:r>
          </a:p>
          <a:p>
            <a:r>
              <a:rPr lang="en-US" dirty="0"/>
              <a:t>End-users run batch processes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6FE3F-AAB3-475C-8517-D1CA901D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97" y="3429000"/>
            <a:ext cx="4317206" cy="32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07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DD8798-D76F-4912-A909-4386AFDA47C6}"/>
              </a:ext>
            </a:extLst>
          </p:cNvPr>
          <p:cNvSpPr txBox="1">
            <a:spLocks/>
          </p:cNvSpPr>
          <p:nvPr/>
        </p:nvSpPr>
        <p:spPr>
          <a:xfrm>
            <a:off x="443865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3205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5515-1A9F-4B14-BDD6-F1D7EDED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UI (Admin) </a:t>
            </a:r>
            <a:r>
              <a:rPr lang="en-US" dirty="0"/>
              <a:t>– Home Page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E79F1-40BC-4612-9F23-34F45B93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91" y="1740592"/>
            <a:ext cx="6017418" cy="51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590E-0332-4A1A-89A0-1C64B01A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UI (Admin) </a:t>
            </a:r>
            <a:r>
              <a:rPr lang="en-US" dirty="0"/>
              <a:t>– Systems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62EE-F53C-489C-A70E-1DAA3C2A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96" y="1558862"/>
            <a:ext cx="5694807" cy="52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8873-4ED0-45A7-81BA-9B0376CC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UI (Admin) </a:t>
            </a:r>
            <a:r>
              <a:rPr lang="en-US" dirty="0"/>
              <a:t>– Processors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536EE-DEC3-4ED1-93E3-8C44C9D6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79" y="2546349"/>
            <a:ext cx="5707689" cy="3740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9B1B9-1657-4CA4-BD2F-3C3F4E57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6349"/>
            <a:ext cx="5886421" cy="38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1117-B358-4684-B047-5764DC14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UI (End-User) – </a:t>
            </a:r>
            <a:r>
              <a:rPr lang="en-US" dirty="0"/>
              <a:t>Batch Process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C9F7-65EE-4F31-B224-82122D7A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87" y="1690688"/>
            <a:ext cx="6310887" cy="50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875D-F9F3-4D60-8032-4495F044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E663-F148-439A-9122-8322329B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for system configuration</a:t>
            </a:r>
          </a:p>
          <a:p>
            <a:r>
              <a:rPr lang="en-US" dirty="0"/>
              <a:t>Interface between </a:t>
            </a:r>
            <a:r>
              <a:rPr lang="en-US" i="1" dirty="0"/>
              <a:t>DPS Workers </a:t>
            </a:r>
            <a:r>
              <a:rPr lang="en-US" dirty="0"/>
              <a:t>and </a:t>
            </a:r>
            <a:r>
              <a:rPr lang="en-US" i="1" dirty="0"/>
              <a:t>DPS UI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56306-2A5C-4E3E-850E-AB4CE1C3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73" y="3015138"/>
            <a:ext cx="5851654" cy="32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E604-D874-477E-A789-82C1C0C2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Manager </a:t>
            </a:r>
            <a:r>
              <a:rPr lang="en-US" dirty="0"/>
              <a:t>– REST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DE34D-8758-4CEA-AA78-74F5DCEA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557338"/>
            <a:ext cx="4191000" cy="4713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B2F47-D12C-4330-B724-884E0CF740EA}"/>
              </a:ext>
            </a:extLst>
          </p:cNvPr>
          <p:cNvSpPr txBox="1"/>
          <p:nvPr/>
        </p:nvSpPr>
        <p:spPr>
          <a:xfrm>
            <a:off x="1712797" y="342653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 GET /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/v1/system/2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54ADE-CE8A-4144-9B3F-4D30E099EE27}"/>
              </a:ext>
            </a:extLst>
          </p:cNvPr>
          <p:cNvSpPr txBox="1"/>
          <p:nvPr/>
        </p:nvSpPr>
        <p:spPr>
          <a:xfrm>
            <a:off x="2725990" y="406853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1F98-5623-42EE-9C11-F8E3B832447A}"/>
              </a:ext>
            </a:extLst>
          </p:cNvPr>
          <p:cNvSpPr txBox="1"/>
          <p:nvPr/>
        </p:nvSpPr>
        <p:spPr>
          <a:xfrm>
            <a:off x="8498140" y="627037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277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68E774F1AEE4FA1D2C39BB11B609E" ma:contentTypeVersion="12" ma:contentTypeDescription="Create a new document." ma:contentTypeScope="" ma:versionID="c75bd150b1f0ce77cbbffbc08de620cc">
  <xsd:schema xmlns:xsd="http://www.w3.org/2001/XMLSchema" xmlns:xs="http://www.w3.org/2001/XMLSchema" xmlns:p="http://schemas.microsoft.com/office/2006/metadata/properties" xmlns:ns3="857757f1-d952-4c67-8359-5f0ce96f628d" xmlns:ns4="c2afc4b0-81cb-477c-bd5d-ed6cfa20a6c1" targetNamespace="http://schemas.microsoft.com/office/2006/metadata/properties" ma:root="true" ma:fieldsID="aac5794aee434c1af60d1924e10ce1d8" ns3:_="" ns4:_="">
    <xsd:import namespace="857757f1-d952-4c67-8359-5f0ce96f628d"/>
    <xsd:import namespace="c2afc4b0-81cb-477c-bd5d-ed6cfa20a6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757f1-d952-4c67-8359-5f0ce96f62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fc4b0-81cb-477c-bd5d-ed6cfa20a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D5D011-810D-4A86-9C4F-725F5BEF0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7757f1-d952-4c67-8359-5f0ce96f628d"/>
    <ds:schemaRef ds:uri="c2afc4b0-81cb-477c-bd5d-ed6cfa20a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7C9D3A-8E8C-4A5F-9D15-03304205AE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537C4-71E9-494C-AE63-C05D269FB77B}">
  <ds:schemaRefs>
    <ds:schemaRef ds:uri="http://schemas.microsoft.com/office/infopath/2007/PartnerControls"/>
    <ds:schemaRef ds:uri="c2afc4b0-81cb-477c-bd5d-ed6cfa20a6c1"/>
    <ds:schemaRef ds:uri="http://purl.org/dc/terms/"/>
    <ds:schemaRef ds:uri="http://purl.org/dc/elements/1.1/"/>
    <ds:schemaRef ds:uri="http://purl.org/dc/dcmitype/"/>
    <ds:schemaRef ds:uri="857757f1-d952-4c67-8359-5f0ce96f628d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382</Words>
  <Application>Microsoft Office PowerPoint</Application>
  <PresentationFormat>Widescreen</PresentationFormat>
  <Paragraphs>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Data Processing System (DPS)</vt:lpstr>
      <vt:lpstr>DPS </vt:lpstr>
      <vt:lpstr>DPS UI</vt:lpstr>
      <vt:lpstr>DPS UI (Admin) – Home Page</vt:lpstr>
      <vt:lpstr>DPS UI (Admin) – Systems Page</vt:lpstr>
      <vt:lpstr>DPS UI (Admin) – Processors Page</vt:lpstr>
      <vt:lpstr>DPS UI (End-User) – Batch Process Page</vt:lpstr>
      <vt:lpstr>DPS Manager</vt:lpstr>
      <vt:lpstr>DPS Manager – REST API</vt:lpstr>
      <vt:lpstr>DPS Client</vt:lpstr>
      <vt:lpstr>DPS Client - Connecting</vt:lpstr>
      <vt:lpstr>DPS Client – Sending a Sample</vt:lpstr>
      <vt:lpstr>DPS Client – Sending Many Samples</vt:lpstr>
      <vt:lpstr>DPS Client – Example Request</vt:lpstr>
      <vt:lpstr>DPS Job Manager</vt:lpstr>
      <vt:lpstr>DPS Job Manager – Producing Jobs (Input)</vt:lpstr>
      <vt:lpstr>DPS Job Manager – Producing Jobs (Output)</vt:lpstr>
      <vt:lpstr>DPS Job Manager – Producing Jobs (Output)</vt:lpstr>
      <vt:lpstr>DPS Workers</vt:lpstr>
      <vt:lpstr>DPS Workers – Processing a Job</vt:lpstr>
      <vt:lpstr>DPS Database Manager</vt:lpstr>
      <vt:lpstr>DPS Database Manager – Querying Signals</vt:lpstr>
      <vt:lpstr>DPS Database Manager – Querying Signals</vt:lpstr>
      <vt:lpstr>DPS Database Manager – Insert Request</vt:lpstr>
      <vt:lpstr>DPS Database Manager - Why</vt:lpstr>
      <vt:lpstr>System Overview – Data Ingestion</vt:lpstr>
      <vt:lpstr>System Overview – Batch Processes</vt:lpstr>
      <vt:lpstr>System Overview – Batch Process</vt:lpstr>
      <vt:lpstr>Extras - Load Balancing DPS Job Managers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System (DPS)</dc:title>
  <dc:creator>Adam Bertrand Berger</dc:creator>
  <cp:lastModifiedBy>Adam Bertrand Berger</cp:lastModifiedBy>
  <cp:revision>1</cp:revision>
  <dcterms:created xsi:type="dcterms:W3CDTF">2020-08-21T15:07:14Z</dcterms:created>
  <dcterms:modified xsi:type="dcterms:W3CDTF">2020-08-21T18:00:08Z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0x01010025B68E774F1AEE4FA1D2C39BB11B609E</vt:lpwstr>
  </property>
</Properties>
</file>