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324DD-0842-4E85-83ED-0ADB67DABE4A}" v="104" dt="2020-10-02T18:01:18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6349" autoAdjust="0"/>
  </p:normalViewPr>
  <p:slideViewPr>
    <p:cSldViewPr snapToGrid="0">
      <p:cViewPr>
        <p:scale>
          <a:sx n="75" d="100"/>
          <a:sy n="75" d="100"/>
        </p:scale>
        <p:origin x="177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Bertrand Berger" userId="096ba04d-6058-4ac9-a611-f3d56682de45" providerId="ADAL" clId="{D5D324DD-0842-4E85-83ED-0ADB67DABE4A}"/>
    <pc:docChg chg="undo custSel addSld delSld modSld">
      <pc:chgData name="Adam Bertrand Berger" userId="096ba04d-6058-4ac9-a611-f3d56682de45" providerId="ADAL" clId="{D5D324DD-0842-4E85-83ED-0ADB67DABE4A}" dt="2020-10-02T17:46:26.392" v="3012" actId="20577"/>
      <pc:docMkLst>
        <pc:docMk/>
      </pc:docMkLst>
      <pc:sldChg chg="modSp">
        <pc:chgData name="Adam Bertrand Berger" userId="096ba04d-6058-4ac9-a611-f3d56682de45" providerId="ADAL" clId="{D5D324DD-0842-4E85-83ED-0ADB67DABE4A}" dt="2020-10-02T16:11:04.400" v="2862" actId="20577"/>
        <pc:sldMkLst>
          <pc:docMk/>
          <pc:sldMk cId="2473458801" sldId="257"/>
        </pc:sldMkLst>
        <pc:spChg chg="mod">
          <ac:chgData name="Adam Bertrand Berger" userId="096ba04d-6058-4ac9-a611-f3d56682de45" providerId="ADAL" clId="{D5D324DD-0842-4E85-83ED-0ADB67DABE4A}" dt="2020-10-02T16:11:04.400" v="2862" actId="20577"/>
          <ac:spMkLst>
            <pc:docMk/>
            <pc:sldMk cId="2473458801" sldId="257"/>
            <ac:spMk id="3" creationId="{FBB1C95D-3976-47C3-BDAF-83BF59E21235}"/>
          </ac:spMkLst>
        </pc:spChg>
      </pc:sldChg>
      <pc:sldChg chg="modSp">
        <pc:chgData name="Adam Bertrand Berger" userId="096ba04d-6058-4ac9-a611-f3d56682de45" providerId="ADAL" clId="{D5D324DD-0842-4E85-83ED-0ADB67DABE4A}" dt="2020-10-02T15:17:21.276" v="888" actId="20577"/>
        <pc:sldMkLst>
          <pc:docMk/>
          <pc:sldMk cId="3960379848" sldId="258"/>
        </pc:sldMkLst>
        <pc:spChg chg="mod">
          <ac:chgData name="Adam Bertrand Berger" userId="096ba04d-6058-4ac9-a611-f3d56682de45" providerId="ADAL" clId="{D5D324DD-0842-4E85-83ED-0ADB67DABE4A}" dt="2020-10-02T15:17:21.276" v="888" actId="20577"/>
          <ac:spMkLst>
            <pc:docMk/>
            <pc:sldMk cId="3960379848" sldId="258"/>
            <ac:spMk id="3" creationId="{9C6B9535-8336-4ECC-B061-7ED7F73FBEF7}"/>
          </ac:spMkLst>
        </pc:spChg>
      </pc:sldChg>
      <pc:sldChg chg="addSp delSp modSp add">
        <pc:chgData name="Adam Bertrand Berger" userId="096ba04d-6058-4ac9-a611-f3d56682de45" providerId="ADAL" clId="{D5D324DD-0842-4E85-83ED-0ADB67DABE4A}" dt="2020-10-02T15:14:00.117" v="619" actId="478"/>
        <pc:sldMkLst>
          <pc:docMk/>
          <pc:sldMk cId="3704770216" sldId="262"/>
        </pc:sldMkLst>
        <pc:spChg chg="mod">
          <ac:chgData name="Adam Bertrand Berger" userId="096ba04d-6058-4ac9-a611-f3d56682de45" providerId="ADAL" clId="{D5D324DD-0842-4E85-83ED-0ADB67DABE4A}" dt="2020-10-02T15:00:55.536" v="23" actId="20577"/>
          <ac:spMkLst>
            <pc:docMk/>
            <pc:sldMk cId="3704770216" sldId="262"/>
            <ac:spMk id="2" creationId="{B936F3A3-C50F-430A-AAB5-7EF113347485}"/>
          </ac:spMkLst>
        </pc:spChg>
        <pc:spChg chg="del">
          <ac:chgData name="Adam Bertrand Berger" userId="096ba04d-6058-4ac9-a611-f3d56682de45" providerId="ADAL" clId="{D5D324DD-0842-4E85-83ED-0ADB67DABE4A}" dt="2020-10-02T15:01:18.121" v="33" actId="478"/>
          <ac:spMkLst>
            <pc:docMk/>
            <pc:sldMk cId="3704770216" sldId="262"/>
            <ac:spMk id="3" creationId="{79BA97B0-1546-4D8F-BE78-68881A5AAD55}"/>
          </ac:spMkLst>
        </pc:spChg>
        <pc:graphicFrameChg chg="add mod modGraphic">
          <ac:chgData name="Adam Bertrand Berger" userId="096ba04d-6058-4ac9-a611-f3d56682de45" providerId="ADAL" clId="{D5D324DD-0842-4E85-83ED-0ADB67DABE4A}" dt="2020-10-02T15:04:10.096" v="133" actId="1076"/>
          <ac:graphicFrameMkLst>
            <pc:docMk/>
            <pc:sldMk cId="3704770216" sldId="262"/>
            <ac:graphicFrameMk id="12" creationId="{8CC36BC9-B731-4A7D-9ED6-9F64052459DA}"/>
          </ac:graphicFrameMkLst>
        </pc:graphicFrameChg>
        <pc:picChg chg="add mod">
          <ac:chgData name="Adam Bertrand Berger" userId="096ba04d-6058-4ac9-a611-f3d56682de45" providerId="ADAL" clId="{D5D324DD-0842-4E85-83ED-0ADB67DABE4A}" dt="2020-10-02T15:01:36.045" v="48" actId="1076"/>
          <ac:picMkLst>
            <pc:docMk/>
            <pc:sldMk cId="3704770216" sldId="262"/>
            <ac:picMk id="4" creationId="{49B5E3CE-A6DD-4EC4-8813-6A9BF3D9F945}"/>
          </ac:picMkLst>
        </pc:picChg>
        <pc:picChg chg="add mod">
          <ac:chgData name="Adam Bertrand Berger" userId="096ba04d-6058-4ac9-a611-f3d56682de45" providerId="ADAL" clId="{D5D324DD-0842-4E85-83ED-0ADB67DABE4A}" dt="2020-10-02T15:01:40.121" v="49" actId="1076"/>
          <ac:picMkLst>
            <pc:docMk/>
            <pc:sldMk cId="3704770216" sldId="262"/>
            <ac:picMk id="5" creationId="{C8D308F1-D0A3-49B8-9A54-24CC3B170D35}"/>
          </ac:picMkLst>
        </pc:picChg>
        <pc:cxnChg chg="add mod">
          <ac:chgData name="Adam Bertrand Berger" userId="096ba04d-6058-4ac9-a611-f3d56682de45" providerId="ADAL" clId="{D5D324DD-0842-4E85-83ED-0ADB67DABE4A}" dt="2020-10-02T15:01:51.219" v="55" actId="1076"/>
          <ac:cxnSpMkLst>
            <pc:docMk/>
            <pc:sldMk cId="3704770216" sldId="262"/>
            <ac:cxnSpMk id="6" creationId="{A4C4F1F1-30A1-4E23-A6C7-83190FD43914}"/>
          </ac:cxnSpMkLst>
        </pc:cxnChg>
        <pc:cxnChg chg="add mod">
          <ac:chgData name="Adam Bertrand Berger" userId="096ba04d-6058-4ac9-a611-f3d56682de45" providerId="ADAL" clId="{D5D324DD-0842-4E85-83ED-0ADB67DABE4A}" dt="2020-10-02T15:04:12.696" v="134" actId="14100"/>
          <ac:cxnSpMkLst>
            <pc:docMk/>
            <pc:sldMk cId="3704770216" sldId="262"/>
            <ac:cxnSpMk id="10" creationId="{8411F778-612A-48C7-AC57-E968C5AC4AA9}"/>
          </ac:cxnSpMkLst>
        </pc:cxnChg>
        <pc:cxnChg chg="add del">
          <ac:chgData name="Adam Bertrand Berger" userId="096ba04d-6058-4ac9-a611-f3d56682de45" providerId="ADAL" clId="{D5D324DD-0842-4E85-83ED-0ADB67DABE4A}" dt="2020-10-02T15:14:00.117" v="619" actId="478"/>
          <ac:cxnSpMkLst>
            <pc:docMk/>
            <pc:sldMk cId="3704770216" sldId="262"/>
            <ac:cxnSpMk id="15" creationId="{546C2118-1C70-405A-9F7F-7D05D41C6AC1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5:17:41.427" v="895" actId="20577"/>
        <pc:sldMkLst>
          <pc:docMk/>
          <pc:sldMk cId="689462691" sldId="263"/>
        </pc:sldMkLst>
        <pc:spChg chg="mod">
          <ac:chgData name="Adam Bertrand Berger" userId="096ba04d-6058-4ac9-a611-f3d56682de45" providerId="ADAL" clId="{D5D324DD-0842-4E85-83ED-0ADB67DABE4A}" dt="2020-10-02T15:17:41.427" v="895" actId="20577"/>
          <ac:spMkLst>
            <pc:docMk/>
            <pc:sldMk cId="689462691" sldId="263"/>
            <ac:spMk id="2" creationId="{B936F3A3-C50F-430A-AAB5-7EF113347485}"/>
          </ac:spMkLst>
        </pc:spChg>
        <pc:spChg chg="add del mod">
          <ac:chgData name="Adam Bertrand Berger" userId="096ba04d-6058-4ac9-a611-f3d56682de45" providerId="ADAL" clId="{D5D324DD-0842-4E85-83ED-0ADB67DABE4A}" dt="2020-10-02T15:08:29.690" v="205" actId="478"/>
          <ac:spMkLst>
            <pc:docMk/>
            <pc:sldMk cId="689462691" sldId="263"/>
            <ac:spMk id="7" creationId="{9E00558D-DC9E-4668-BFB7-37F310CE35A6}"/>
          </ac:spMkLst>
        </pc:spChg>
        <pc:spChg chg="add mod">
          <ac:chgData name="Adam Bertrand Berger" userId="096ba04d-6058-4ac9-a611-f3d56682de45" providerId="ADAL" clId="{D5D324DD-0842-4E85-83ED-0ADB67DABE4A}" dt="2020-10-02T15:08:55.554" v="212" actId="207"/>
          <ac:spMkLst>
            <pc:docMk/>
            <pc:sldMk cId="689462691" sldId="263"/>
            <ac:spMk id="8" creationId="{6308F744-6083-498C-A431-C6B34361AF5E}"/>
          </ac:spMkLst>
        </pc:spChg>
        <pc:spChg chg="add mod">
          <ac:chgData name="Adam Bertrand Berger" userId="096ba04d-6058-4ac9-a611-f3d56682de45" providerId="ADAL" clId="{D5D324DD-0842-4E85-83ED-0ADB67DABE4A}" dt="2020-10-02T15:09:11.405" v="215" actId="207"/>
          <ac:spMkLst>
            <pc:docMk/>
            <pc:sldMk cId="689462691" sldId="263"/>
            <ac:spMk id="9" creationId="{2B964475-B016-43A5-87C8-3596D211DFE6}"/>
          </ac:spMkLst>
        </pc:spChg>
        <pc:spChg chg="add del mod">
          <ac:chgData name="Adam Bertrand Berger" userId="096ba04d-6058-4ac9-a611-f3d56682de45" providerId="ADAL" clId="{D5D324DD-0842-4E85-83ED-0ADB67DABE4A}" dt="2020-10-02T15:08:29.266" v="204" actId="478"/>
          <ac:spMkLst>
            <pc:docMk/>
            <pc:sldMk cId="689462691" sldId="263"/>
            <ac:spMk id="11" creationId="{CC800E80-3087-4279-B96B-AA429CBF0268}"/>
          </ac:spMkLst>
        </pc:spChg>
        <pc:spChg chg="add del mod">
          <ac:chgData name="Adam Bertrand Berger" userId="096ba04d-6058-4ac9-a611-f3d56682de45" providerId="ADAL" clId="{D5D324DD-0842-4E85-83ED-0ADB67DABE4A}" dt="2020-10-02T15:08:30.122" v="206" actId="478"/>
          <ac:spMkLst>
            <pc:docMk/>
            <pc:sldMk cId="689462691" sldId="263"/>
            <ac:spMk id="13" creationId="{4D677BFA-FE3E-4DA1-A080-14E9DA58C4EA}"/>
          </ac:spMkLst>
        </pc:spChg>
        <pc:spChg chg="add mod">
          <ac:chgData name="Adam Bertrand Berger" userId="096ba04d-6058-4ac9-a611-f3d56682de45" providerId="ADAL" clId="{D5D324DD-0842-4E85-83ED-0ADB67DABE4A}" dt="2020-10-02T15:09:21.105" v="218" actId="1076"/>
          <ac:spMkLst>
            <pc:docMk/>
            <pc:sldMk cId="689462691" sldId="263"/>
            <ac:spMk id="15" creationId="{A07BEA4F-56F0-4123-96BE-8EB334F6521E}"/>
          </ac:spMkLst>
        </pc:spChg>
        <pc:graphicFrameChg chg="del">
          <ac:chgData name="Adam Bertrand Berger" userId="096ba04d-6058-4ac9-a611-f3d56682de45" providerId="ADAL" clId="{D5D324DD-0842-4E85-83ED-0ADB67DABE4A}" dt="2020-10-02T15:05:31.914" v="146" actId="478"/>
          <ac:graphicFrameMkLst>
            <pc:docMk/>
            <pc:sldMk cId="689462691" sldId="263"/>
            <ac:graphicFrameMk id="12" creationId="{8CC36BC9-B731-4A7D-9ED6-9F64052459DA}"/>
          </ac:graphicFrameMkLst>
        </pc:graphicFrameChg>
        <pc:picChg chg="add del mod">
          <ac:chgData name="Adam Bertrand Berger" userId="096ba04d-6058-4ac9-a611-f3d56682de45" providerId="ADAL" clId="{D5D324DD-0842-4E85-83ED-0ADB67DABE4A}" dt="2020-10-02T15:08:27.786" v="203" actId="478"/>
          <ac:picMkLst>
            <pc:docMk/>
            <pc:sldMk cId="689462691" sldId="263"/>
            <ac:picMk id="3" creationId="{08F4B878-8AF1-414F-9DC5-4F9099511E23}"/>
          </ac:picMkLst>
        </pc:picChg>
        <pc:picChg chg="del">
          <ac:chgData name="Adam Bertrand Berger" userId="096ba04d-6058-4ac9-a611-f3d56682de45" providerId="ADAL" clId="{D5D324DD-0842-4E85-83ED-0ADB67DABE4A}" dt="2020-10-02T15:05:24.469" v="140" actId="478"/>
          <ac:picMkLst>
            <pc:docMk/>
            <pc:sldMk cId="689462691" sldId="263"/>
            <ac:picMk id="4" creationId="{49B5E3CE-A6DD-4EC4-8813-6A9BF3D9F945}"/>
          </ac:picMkLst>
        </pc:picChg>
        <pc:picChg chg="del">
          <ac:chgData name="Adam Bertrand Berger" userId="096ba04d-6058-4ac9-a611-f3d56682de45" providerId="ADAL" clId="{D5D324DD-0842-4E85-83ED-0ADB67DABE4A}" dt="2020-10-02T15:05:28.341" v="143" actId="478"/>
          <ac:picMkLst>
            <pc:docMk/>
            <pc:sldMk cId="689462691" sldId="263"/>
            <ac:picMk id="5" creationId="{C8D308F1-D0A3-49B8-9A54-24CC3B170D35}"/>
          </ac:picMkLst>
        </pc:picChg>
        <pc:picChg chg="add mod">
          <ac:chgData name="Adam Bertrand Berger" userId="096ba04d-6058-4ac9-a611-f3d56682de45" providerId="ADAL" clId="{D5D324DD-0842-4E85-83ED-0ADB67DABE4A}" dt="2020-10-02T15:08:33.865" v="209" actId="1076"/>
          <ac:picMkLst>
            <pc:docMk/>
            <pc:sldMk cId="689462691" sldId="263"/>
            <ac:picMk id="14" creationId="{B5CEE3DC-B660-4E90-BEF4-7DA6C3DA530B}"/>
          </ac:picMkLst>
        </pc:picChg>
        <pc:cxnChg chg="del">
          <ac:chgData name="Adam Bertrand Berger" userId="096ba04d-6058-4ac9-a611-f3d56682de45" providerId="ADAL" clId="{D5D324DD-0842-4E85-83ED-0ADB67DABE4A}" dt="2020-10-02T15:05:29.028" v="144" actId="478"/>
          <ac:cxnSpMkLst>
            <pc:docMk/>
            <pc:sldMk cId="689462691" sldId="263"/>
            <ac:cxnSpMk id="6" creationId="{A4C4F1F1-30A1-4E23-A6C7-83190FD43914}"/>
          </ac:cxnSpMkLst>
        </pc:cxnChg>
        <pc:cxnChg chg="del">
          <ac:chgData name="Adam Bertrand Berger" userId="096ba04d-6058-4ac9-a611-f3d56682de45" providerId="ADAL" clId="{D5D324DD-0842-4E85-83ED-0ADB67DABE4A}" dt="2020-10-02T15:05:29.676" v="145" actId="478"/>
          <ac:cxnSpMkLst>
            <pc:docMk/>
            <pc:sldMk cId="689462691" sldId="263"/>
            <ac:cxnSpMk id="10" creationId="{8411F778-612A-48C7-AC57-E968C5AC4AA9}"/>
          </ac:cxnSpMkLst>
        </pc:cxnChg>
      </pc:sldChg>
      <pc:sldChg chg="add del">
        <pc:chgData name="Adam Bertrand Berger" userId="096ba04d-6058-4ac9-a611-f3d56682de45" providerId="ADAL" clId="{D5D324DD-0842-4E85-83ED-0ADB67DABE4A}" dt="2020-10-02T15:05:11.710" v="137"/>
        <pc:sldMkLst>
          <pc:docMk/>
          <pc:sldMk cId="3408166111" sldId="264"/>
        </pc:sldMkLst>
      </pc:sldChg>
      <pc:sldChg chg="addSp delSp modSp add">
        <pc:chgData name="Adam Bertrand Berger" userId="096ba04d-6058-4ac9-a611-f3d56682de45" providerId="ADAL" clId="{D5D324DD-0842-4E85-83ED-0ADB67DABE4A}" dt="2020-10-02T15:20:00.496" v="923" actId="14100"/>
        <pc:sldMkLst>
          <pc:docMk/>
          <pc:sldMk cId="3468989075" sldId="264"/>
        </pc:sldMkLst>
        <pc:spChg chg="del">
          <ac:chgData name="Adam Bertrand Berger" userId="096ba04d-6058-4ac9-a611-f3d56682de45" providerId="ADAL" clId="{D5D324DD-0842-4E85-83ED-0ADB67DABE4A}" dt="2020-10-02T15:13:15.510" v="602" actId="478"/>
          <ac:spMkLst>
            <pc:docMk/>
            <pc:sldMk cId="3468989075" sldId="264"/>
            <ac:spMk id="7" creationId="{9E00558D-DC9E-4668-BFB7-37F310CE35A6}"/>
          </ac:spMkLst>
        </pc:spChg>
        <pc:spChg chg="add del mod">
          <ac:chgData name="Adam Bertrand Berger" userId="096ba04d-6058-4ac9-a611-f3d56682de45" providerId="ADAL" clId="{D5D324DD-0842-4E85-83ED-0ADB67DABE4A}" dt="2020-10-02T15:13:46.949" v="614" actId="478"/>
          <ac:spMkLst>
            <pc:docMk/>
            <pc:sldMk cId="3468989075" sldId="264"/>
            <ac:spMk id="9" creationId="{C7248851-65A0-45EC-9CEA-899EAD3137CF}"/>
          </ac:spMkLst>
        </pc:spChg>
        <pc:spChg chg="add del mod">
          <ac:chgData name="Adam Bertrand Berger" userId="096ba04d-6058-4ac9-a611-f3d56682de45" providerId="ADAL" clId="{D5D324DD-0842-4E85-83ED-0ADB67DABE4A}" dt="2020-10-02T15:13:46.454" v="613" actId="478"/>
          <ac:spMkLst>
            <pc:docMk/>
            <pc:sldMk cId="3468989075" sldId="264"/>
            <ac:spMk id="10" creationId="{1CFCB9F0-3405-4877-B56D-C73DCD92A3E7}"/>
          </ac:spMkLst>
        </pc:spChg>
        <pc:spChg chg="del">
          <ac:chgData name="Adam Bertrand Berger" userId="096ba04d-6058-4ac9-a611-f3d56682de45" providerId="ADAL" clId="{D5D324DD-0842-4E85-83ED-0ADB67DABE4A}" dt="2020-10-02T15:13:14.990" v="601" actId="478"/>
          <ac:spMkLst>
            <pc:docMk/>
            <pc:sldMk cId="3468989075" sldId="264"/>
            <ac:spMk id="11" creationId="{CC800E80-3087-4279-B96B-AA429CBF0268}"/>
          </ac:spMkLst>
        </pc:spChg>
        <pc:spChg chg="add del mod">
          <ac:chgData name="Adam Bertrand Berger" userId="096ba04d-6058-4ac9-a611-f3d56682de45" providerId="ADAL" clId="{D5D324DD-0842-4E85-83ED-0ADB67DABE4A}" dt="2020-10-02T15:13:47.629" v="615" actId="478"/>
          <ac:spMkLst>
            <pc:docMk/>
            <pc:sldMk cId="3468989075" sldId="264"/>
            <ac:spMk id="12" creationId="{48326356-3AE2-474C-BB96-DDE42012519B}"/>
          </ac:spMkLst>
        </pc:spChg>
        <pc:spChg chg="del">
          <ac:chgData name="Adam Bertrand Berger" userId="096ba04d-6058-4ac9-a611-f3d56682de45" providerId="ADAL" clId="{D5D324DD-0842-4E85-83ED-0ADB67DABE4A}" dt="2020-10-02T15:13:16.022" v="603" actId="478"/>
          <ac:spMkLst>
            <pc:docMk/>
            <pc:sldMk cId="3468989075" sldId="264"/>
            <ac:spMk id="13" creationId="{4D677BFA-FE3E-4DA1-A080-14E9DA58C4EA}"/>
          </ac:spMkLst>
        </pc:spChg>
        <pc:graphicFrameChg chg="add mod modGraphic">
          <ac:chgData name="Adam Bertrand Berger" userId="096ba04d-6058-4ac9-a611-f3d56682de45" providerId="ADAL" clId="{D5D324DD-0842-4E85-83ED-0ADB67DABE4A}" dt="2020-10-02T15:18:59.441" v="900" actId="1076"/>
          <ac:graphicFrameMkLst>
            <pc:docMk/>
            <pc:sldMk cId="3468989075" sldId="264"/>
            <ac:graphicFrameMk id="4" creationId="{E352D346-00B8-4EEE-960F-E00104FD2EE2}"/>
          </ac:graphicFrameMkLst>
        </pc:graphicFrameChg>
        <pc:picChg chg="del">
          <ac:chgData name="Adam Bertrand Berger" userId="096ba04d-6058-4ac9-a611-f3d56682de45" providerId="ADAL" clId="{D5D324DD-0842-4E85-83ED-0ADB67DABE4A}" dt="2020-10-02T15:13:14.341" v="600" actId="478"/>
          <ac:picMkLst>
            <pc:docMk/>
            <pc:sldMk cId="3468989075" sldId="264"/>
            <ac:picMk id="3" creationId="{08F4B878-8AF1-414F-9DC5-4F9099511E23}"/>
          </ac:picMkLst>
        </pc:picChg>
        <pc:picChg chg="add del mod">
          <ac:chgData name="Adam Bertrand Berger" userId="096ba04d-6058-4ac9-a611-f3d56682de45" providerId="ADAL" clId="{D5D324DD-0842-4E85-83ED-0ADB67DABE4A}" dt="2020-10-02T15:19:11.721" v="905" actId="478"/>
          <ac:picMkLst>
            <pc:docMk/>
            <pc:sldMk cId="3468989075" sldId="264"/>
            <ac:picMk id="6" creationId="{0CC7DEE7-321B-4C54-B0FA-777DFF2F0747}"/>
          </ac:picMkLst>
        </pc:picChg>
        <pc:picChg chg="add mod">
          <ac:chgData name="Adam Bertrand Berger" userId="096ba04d-6058-4ac9-a611-f3d56682de45" providerId="ADAL" clId="{D5D324DD-0842-4E85-83ED-0ADB67DABE4A}" dt="2020-10-02T15:13:42.114" v="610" actId="1076"/>
          <ac:picMkLst>
            <pc:docMk/>
            <pc:sldMk cId="3468989075" sldId="264"/>
            <ac:picMk id="8" creationId="{07889EC8-E8CA-47D9-9EB9-F446B8AB6CCE}"/>
          </ac:picMkLst>
        </pc:picChg>
        <pc:picChg chg="add mod">
          <ac:chgData name="Adam Bertrand Berger" userId="096ba04d-6058-4ac9-a611-f3d56682de45" providerId="ADAL" clId="{D5D324DD-0842-4E85-83ED-0ADB67DABE4A}" dt="2020-10-02T15:13:49.369" v="616" actId="1076"/>
          <ac:picMkLst>
            <pc:docMk/>
            <pc:sldMk cId="3468989075" sldId="264"/>
            <ac:picMk id="14" creationId="{CD4BE4C1-E83D-4A35-841C-117EA1C42108}"/>
          </ac:picMkLst>
        </pc:picChg>
        <pc:picChg chg="add mod">
          <ac:chgData name="Adam Bertrand Berger" userId="096ba04d-6058-4ac9-a611-f3d56682de45" providerId="ADAL" clId="{D5D324DD-0842-4E85-83ED-0ADB67DABE4A}" dt="2020-10-02T15:19:30.140" v="911" actId="1076"/>
          <ac:picMkLst>
            <pc:docMk/>
            <pc:sldMk cId="3468989075" sldId="264"/>
            <ac:picMk id="20" creationId="{0A891A85-BE58-42B5-A732-8C5D06FFA9E6}"/>
          </ac:picMkLst>
        </pc:picChg>
        <pc:cxnChg chg="add">
          <ac:chgData name="Adam Bertrand Berger" userId="096ba04d-6058-4ac9-a611-f3d56682de45" providerId="ADAL" clId="{D5D324DD-0842-4E85-83ED-0ADB67DABE4A}" dt="2020-10-02T15:13:53.305" v="617"/>
          <ac:cxnSpMkLst>
            <pc:docMk/>
            <pc:sldMk cId="3468989075" sldId="264"/>
            <ac:cxnSpMk id="15" creationId="{99ED72FE-F51B-41CC-947E-3ADF0105DEA5}"/>
          </ac:cxnSpMkLst>
        </pc:cxnChg>
        <pc:cxnChg chg="add mod">
          <ac:chgData name="Adam Bertrand Berger" userId="096ba04d-6058-4ac9-a611-f3d56682de45" providerId="ADAL" clId="{D5D324DD-0842-4E85-83ED-0ADB67DABE4A}" dt="2020-10-02T15:19:01.668" v="901" actId="14100"/>
          <ac:cxnSpMkLst>
            <pc:docMk/>
            <pc:sldMk cId="3468989075" sldId="264"/>
            <ac:cxnSpMk id="16" creationId="{6B7FA974-9DFB-4A14-81E0-1D17F578A6D6}"/>
          </ac:cxnSpMkLst>
        </pc:cxnChg>
        <pc:cxnChg chg="add mod ord">
          <ac:chgData name="Adam Bertrand Berger" userId="096ba04d-6058-4ac9-a611-f3d56682de45" providerId="ADAL" clId="{D5D324DD-0842-4E85-83ED-0ADB67DABE4A}" dt="2020-10-02T15:20:00.496" v="923" actId="14100"/>
          <ac:cxnSpMkLst>
            <pc:docMk/>
            <pc:sldMk cId="3468989075" sldId="264"/>
            <ac:cxnSpMk id="18" creationId="{CA4567DB-EA8E-437F-86FE-D671ED19D58C}"/>
          </ac:cxnSpMkLst>
        </pc:cxnChg>
        <pc:cxnChg chg="add mod">
          <ac:chgData name="Adam Bertrand Berger" userId="096ba04d-6058-4ac9-a611-f3d56682de45" providerId="ADAL" clId="{D5D324DD-0842-4E85-83ED-0ADB67DABE4A}" dt="2020-10-02T15:19:57.619" v="922" actId="14100"/>
          <ac:cxnSpMkLst>
            <pc:docMk/>
            <pc:sldMk cId="3468989075" sldId="264"/>
            <ac:cxnSpMk id="25" creationId="{DDE72994-3E30-4B51-98C4-E82FFD6CF803}"/>
          </ac:cxnSpMkLst>
        </pc:cxnChg>
        <pc:cxnChg chg="add mod">
          <ac:chgData name="Adam Bertrand Berger" userId="096ba04d-6058-4ac9-a611-f3d56682de45" providerId="ADAL" clId="{D5D324DD-0842-4E85-83ED-0ADB67DABE4A}" dt="2020-10-02T15:19:55.291" v="921" actId="14100"/>
          <ac:cxnSpMkLst>
            <pc:docMk/>
            <pc:sldMk cId="3468989075" sldId="264"/>
            <ac:cxnSpMk id="28" creationId="{C318AD78-1C00-4863-BE35-9A58CE3E4F58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5:13:00.407" v="599" actId="20577"/>
        <pc:sldMkLst>
          <pc:docMk/>
          <pc:sldMk cId="3367580282" sldId="265"/>
        </pc:sldMkLst>
        <pc:spChg chg="add mod">
          <ac:chgData name="Adam Bertrand Berger" userId="096ba04d-6058-4ac9-a611-f3d56682de45" providerId="ADAL" clId="{D5D324DD-0842-4E85-83ED-0ADB67DABE4A}" dt="2020-10-02T15:12:43.951" v="530" actId="20577"/>
          <ac:spMkLst>
            <pc:docMk/>
            <pc:sldMk cId="3367580282" sldId="265"/>
            <ac:spMk id="4" creationId="{53158CAF-974F-40F4-B64D-AFD6092DF81B}"/>
          </ac:spMkLst>
        </pc:spChg>
        <pc:spChg chg="mod">
          <ac:chgData name="Adam Bertrand Berger" userId="096ba04d-6058-4ac9-a611-f3d56682de45" providerId="ADAL" clId="{D5D324DD-0842-4E85-83ED-0ADB67DABE4A}" dt="2020-10-02T15:10:41.591" v="241" actId="1076"/>
          <ac:spMkLst>
            <pc:docMk/>
            <pc:sldMk cId="3367580282" sldId="265"/>
            <ac:spMk id="7" creationId="{9E00558D-DC9E-4668-BFB7-37F310CE35A6}"/>
          </ac:spMkLst>
        </pc:spChg>
        <pc:spChg chg="add mod">
          <ac:chgData name="Adam Bertrand Berger" userId="096ba04d-6058-4ac9-a611-f3d56682de45" providerId="ADAL" clId="{D5D324DD-0842-4E85-83ED-0ADB67DABE4A}" dt="2020-10-02T15:10:52.115" v="245" actId="1076"/>
          <ac:spMkLst>
            <pc:docMk/>
            <pc:sldMk cId="3367580282" sldId="265"/>
            <ac:spMk id="9" creationId="{F8099E22-7947-4EFB-B2F1-7FA18955D496}"/>
          </ac:spMkLst>
        </pc:spChg>
        <pc:spChg chg="add mod">
          <ac:chgData name="Adam Bertrand Berger" userId="096ba04d-6058-4ac9-a611-f3d56682de45" providerId="ADAL" clId="{D5D324DD-0842-4E85-83ED-0ADB67DABE4A}" dt="2020-10-02T15:13:00.407" v="599" actId="20577"/>
          <ac:spMkLst>
            <pc:docMk/>
            <pc:sldMk cId="3367580282" sldId="265"/>
            <ac:spMk id="10" creationId="{58511D1F-58F1-4DBE-9494-2A78E9056734}"/>
          </ac:spMkLst>
        </pc:spChg>
        <pc:spChg chg="mod">
          <ac:chgData name="Adam Bertrand Berger" userId="096ba04d-6058-4ac9-a611-f3d56682de45" providerId="ADAL" clId="{D5D324DD-0842-4E85-83ED-0ADB67DABE4A}" dt="2020-10-02T15:10:47.421" v="243" actId="1076"/>
          <ac:spMkLst>
            <pc:docMk/>
            <pc:sldMk cId="3367580282" sldId="265"/>
            <ac:spMk id="11" creationId="{CC800E80-3087-4279-B96B-AA429CBF0268}"/>
          </ac:spMkLst>
        </pc:spChg>
        <pc:spChg chg="del mod">
          <ac:chgData name="Adam Bertrand Berger" userId="096ba04d-6058-4ac9-a611-f3d56682de45" providerId="ADAL" clId="{D5D324DD-0842-4E85-83ED-0ADB67DABE4A}" dt="2020-10-02T15:10:53.592" v="246" actId="478"/>
          <ac:spMkLst>
            <pc:docMk/>
            <pc:sldMk cId="3367580282" sldId="265"/>
            <ac:spMk id="13" creationId="{4D677BFA-FE3E-4DA1-A080-14E9DA58C4EA}"/>
          </ac:spMkLst>
        </pc:spChg>
        <pc:picChg chg="mod">
          <ac:chgData name="Adam Bertrand Berger" userId="096ba04d-6058-4ac9-a611-f3d56682de45" providerId="ADAL" clId="{D5D324DD-0842-4E85-83ED-0ADB67DABE4A}" dt="2020-10-02T15:10:22.832" v="235" actId="14100"/>
          <ac:picMkLst>
            <pc:docMk/>
            <pc:sldMk cId="3367580282" sldId="265"/>
            <ac:picMk id="3" creationId="{08F4B878-8AF1-414F-9DC5-4F9099511E23}"/>
          </ac:picMkLst>
        </pc:picChg>
        <pc:picChg chg="add mod ord">
          <ac:chgData name="Adam Bertrand Berger" userId="096ba04d-6058-4ac9-a611-f3d56682de45" providerId="ADAL" clId="{D5D324DD-0842-4E85-83ED-0ADB67DABE4A}" dt="2020-10-02T15:11:02.884" v="249" actId="1076"/>
          <ac:picMkLst>
            <pc:docMk/>
            <pc:sldMk cId="3367580282" sldId="265"/>
            <ac:picMk id="8" creationId="{4F08C9CA-321C-4727-81E8-30599E1A6BA7}"/>
          </ac:picMkLst>
        </pc:picChg>
      </pc:sldChg>
      <pc:sldChg chg="addSp delSp modSp add">
        <pc:chgData name="Adam Bertrand Berger" userId="096ba04d-6058-4ac9-a611-f3d56682de45" providerId="ADAL" clId="{D5D324DD-0842-4E85-83ED-0ADB67DABE4A}" dt="2020-10-02T17:46:26.392" v="3012" actId="20577"/>
        <pc:sldMkLst>
          <pc:docMk/>
          <pc:sldMk cId="1044335240" sldId="266"/>
        </pc:sldMkLst>
        <pc:spChg chg="mod">
          <ac:chgData name="Adam Bertrand Berger" userId="096ba04d-6058-4ac9-a611-f3d56682de45" providerId="ADAL" clId="{D5D324DD-0842-4E85-83ED-0ADB67DABE4A}" dt="2020-10-02T15:20:35.321" v="976" actId="20577"/>
          <ac:spMkLst>
            <pc:docMk/>
            <pc:sldMk cId="1044335240" sldId="266"/>
            <ac:spMk id="2" creationId="{B936F3A3-C50F-430A-AAB5-7EF113347485}"/>
          </ac:spMkLst>
        </pc:spChg>
        <pc:spChg chg="add mod">
          <ac:chgData name="Adam Bertrand Berger" userId="096ba04d-6058-4ac9-a611-f3d56682de45" providerId="ADAL" clId="{D5D324DD-0842-4E85-83ED-0ADB67DABE4A}" dt="2020-10-02T17:46:26.392" v="3012" actId="20577"/>
          <ac:spMkLst>
            <pc:docMk/>
            <pc:sldMk cId="1044335240" sldId="266"/>
            <ac:spMk id="12" creationId="{FEAC392B-2B0A-4289-B52E-CB7262705842}"/>
          </ac:spMkLst>
        </pc:spChg>
        <pc:graphicFrameChg chg="del">
          <ac:chgData name="Adam Bertrand Berger" userId="096ba04d-6058-4ac9-a611-f3d56682de45" providerId="ADAL" clId="{D5D324DD-0842-4E85-83ED-0ADB67DABE4A}" dt="2020-10-02T15:20:27.472" v="945" actId="478"/>
          <ac:graphicFrameMkLst>
            <pc:docMk/>
            <pc:sldMk cId="1044335240" sldId="266"/>
            <ac:graphicFrameMk id="4" creationId="{E352D346-00B8-4EEE-960F-E00104FD2EE2}"/>
          </ac:graphicFrameMkLst>
        </pc:graphicFrameChg>
        <pc:picChg chg="del">
          <ac:chgData name="Adam Bertrand Berger" userId="096ba04d-6058-4ac9-a611-f3d56682de45" providerId="ADAL" clId="{D5D324DD-0842-4E85-83ED-0ADB67DABE4A}" dt="2020-10-02T15:20:25.056" v="943" actId="478"/>
          <ac:picMkLst>
            <pc:docMk/>
            <pc:sldMk cId="1044335240" sldId="266"/>
            <ac:picMk id="8" creationId="{07889EC8-E8CA-47D9-9EB9-F446B8AB6CCE}"/>
          </ac:picMkLst>
        </pc:picChg>
        <pc:picChg chg="del">
          <ac:chgData name="Adam Bertrand Berger" userId="096ba04d-6058-4ac9-a611-f3d56682de45" providerId="ADAL" clId="{D5D324DD-0842-4E85-83ED-0ADB67DABE4A}" dt="2020-10-02T15:20:27.960" v="946" actId="478"/>
          <ac:picMkLst>
            <pc:docMk/>
            <pc:sldMk cId="1044335240" sldId="266"/>
            <ac:picMk id="14" creationId="{CD4BE4C1-E83D-4A35-841C-117EA1C42108}"/>
          </ac:picMkLst>
        </pc:picChg>
        <pc:picChg chg="del">
          <ac:chgData name="Adam Bertrand Berger" userId="096ba04d-6058-4ac9-a611-f3d56682de45" providerId="ADAL" clId="{D5D324DD-0842-4E85-83ED-0ADB67DABE4A}" dt="2020-10-02T15:20:25.863" v="944" actId="478"/>
          <ac:picMkLst>
            <pc:docMk/>
            <pc:sldMk cId="1044335240" sldId="266"/>
            <ac:picMk id="20" creationId="{0A891A85-BE58-42B5-A732-8C5D06FFA9E6}"/>
          </ac:picMkLst>
        </pc:picChg>
        <pc:cxnChg chg="del">
          <ac:chgData name="Adam Bertrand Berger" userId="096ba04d-6058-4ac9-a611-f3d56682de45" providerId="ADAL" clId="{D5D324DD-0842-4E85-83ED-0ADB67DABE4A}" dt="2020-10-02T15:20:27.472" v="945" actId="478"/>
          <ac:cxnSpMkLst>
            <pc:docMk/>
            <pc:sldMk cId="1044335240" sldId="266"/>
            <ac:cxnSpMk id="15" creationId="{99ED72FE-F51B-41CC-947E-3ADF0105DEA5}"/>
          </ac:cxnSpMkLst>
        </pc:cxnChg>
        <pc:cxnChg chg="del">
          <ac:chgData name="Adam Bertrand Berger" userId="096ba04d-6058-4ac9-a611-f3d56682de45" providerId="ADAL" clId="{D5D324DD-0842-4E85-83ED-0ADB67DABE4A}" dt="2020-10-02T15:20:27.472" v="945" actId="478"/>
          <ac:cxnSpMkLst>
            <pc:docMk/>
            <pc:sldMk cId="1044335240" sldId="266"/>
            <ac:cxnSpMk id="16" creationId="{6B7FA974-9DFB-4A14-81E0-1D17F578A6D6}"/>
          </ac:cxnSpMkLst>
        </pc:cxnChg>
        <pc:cxnChg chg="del">
          <ac:chgData name="Adam Bertrand Berger" userId="096ba04d-6058-4ac9-a611-f3d56682de45" providerId="ADAL" clId="{D5D324DD-0842-4E85-83ED-0ADB67DABE4A}" dt="2020-10-02T15:20:27.472" v="945" actId="478"/>
          <ac:cxnSpMkLst>
            <pc:docMk/>
            <pc:sldMk cId="1044335240" sldId="266"/>
            <ac:cxnSpMk id="18" creationId="{CA4567DB-EA8E-437F-86FE-D671ED19D58C}"/>
          </ac:cxnSpMkLst>
        </pc:cxnChg>
        <pc:cxnChg chg="del">
          <ac:chgData name="Adam Bertrand Berger" userId="096ba04d-6058-4ac9-a611-f3d56682de45" providerId="ADAL" clId="{D5D324DD-0842-4E85-83ED-0ADB67DABE4A}" dt="2020-10-02T15:20:27.472" v="945" actId="478"/>
          <ac:cxnSpMkLst>
            <pc:docMk/>
            <pc:sldMk cId="1044335240" sldId="266"/>
            <ac:cxnSpMk id="25" creationId="{DDE72994-3E30-4B51-98C4-E82FFD6CF803}"/>
          </ac:cxnSpMkLst>
        </pc:cxnChg>
        <pc:cxnChg chg="del">
          <ac:chgData name="Adam Bertrand Berger" userId="096ba04d-6058-4ac9-a611-f3d56682de45" providerId="ADAL" clId="{D5D324DD-0842-4E85-83ED-0ADB67DABE4A}" dt="2020-10-02T15:20:27.472" v="945" actId="478"/>
          <ac:cxnSpMkLst>
            <pc:docMk/>
            <pc:sldMk cId="1044335240" sldId="266"/>
            <ac:cxnSpMk id="28" creationId="{C318AD78-1C00-4863-BE35-9A58CE3E4F58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5:32:17.278" v="1563"/>
        <pc:sldMkLst>
          <pc:docMk/>
          <pc:sldMk cId="1687204309" sldId="267"/>
        </pc:sldMkLst>
        <pc:spChg chg="mod">
          <ac:chgData name="Adam Bertrand Berger" userId="096ba04d-6058-4ac9-a611-f3d56682de45" providerId="ADAL" clId="{D5D324DD-0842-4E85-83ED-0ADB67DABE4A}" dt="2020-10-02T15:23:43.429" v="1435" actId="20577"/>
          <ac:spMkLst>
            <pc:docMk/>
            <pc:sldMk cId="1687204309" sldId="267"/>
            <ac:spMk id="2" creationId="{6EBCF41A-E7F7-49FA-B244-3058EE0DB3C1}"/>
          </ac:spMkLst>
        </pc:spChg>
        <pc:spChg chg="del mod">
          <ac:chgData name="Adam Bertrand Berger" userId="096ba04d-6058-4ac9-a611-f3d56682de45" providerId="ADAL" clId="{D5D324DD-0842-4E85-83ED-0ADB67DABE4A}" dt="2020-10-02T15:29:05.273" v="1463" actId="478"/>
          <ac:spMkLst>
            <pc:docMk/>
            <pc:sldMk cId="1687204309" sldId="267"/>
            <ac:spMk id="3" creationId="{A1877693-422D-464C-8BB1-1E67378DD989}"/>
          </ac:spMkLst>
        </pc:spChg>
        <pc:spChg chg="add mod">
          <ac:chgData name="Adam Bertrand Berger" userId="096ba04d-6058-4ac9-a611-f3d56682de45" providerId="ADAL" clId="{D5D324DD-0842-4E85-83ED-0ADB67DABE4A}" dt="2020-10-02T15:31:25.111" v="1561" actId="1076"/>
          <ac:spMkLst>
            <pc:docMk/>
            <pc:sldMk cId="1687204309" sldId="267"/>
            <ac:spMk id="6" creationId="{C0E01450-81AF-4E71-844C-0A823D0BBEC6}"/>
          </ac:spMkLst>
        </pc:spChg>
        <pc:picChg chg="add mod">
          <ac:chgData name="Adam Bertrand Berger" userId="096ba04d-6058-4ac9-a611-f3d56682de45" providerId="ADAL" clId="{D5D324DD-0842-4E85-83ED-0ADB67DABE4A}" dt="2020-10-02T15:31:25.111" v="1561" actId="1076"/>
          <ac:picMkLst>
            <pc:docMk/>
            <pc:sldMk cId="1687204309" sldId="267"/>
            <ac:picMk id="5" creationId="{164249C5-A378-456D-A23C-C335A4C2B403}"/>
          </ac:picMkLst>
        </pc:picChg>
        <pc:picChg chg="add del">
          <ac:chgData name="Adam Bertrand Berger" userId="096ba04d-6058-4ac9-a611-f3d56682de45" providerId="ADAL" clId="{D5D324DD-0842-4E85-83ED-0ADB67DABE4A}" dt="2020-10-02T15:32:17.278" v="1563"/>
          <ac:picMkLst>
            <pc:docMk/>
            <pc:sldMk cId="1687204309" sldId="267"/>
            <ac:picMk id="7" creationId="{F5D54D86-1BAA-4F54-9A5A-D8CC7A7C7080}"/>
          </ac:picMkLst>
        </pc:picChg>
      </pc:sldChg>
      <pc:sldChg chg="addSp delSp modSp add">
        <pc:chgData name="Adam Bertrand Berger" userId="096ba04d-6058-4ac9-a611-f3d56682de45" providerId="ADAL" clId="{D5D324DD-0842-4E85-83ED-0ADB67DABE4A}" dt="2020-10-02T15:37:19.707" v="1755" actId="20577"/>
        <pc:sldMkLst>
          <pc:docMk/>
          <pc:sldMk cId="367196536" sldId="268"/>
        </pc:sldMkLst>
        <pc:spChg chg="del">
          <ac:chgData name="Adam Bertrand Berger" userId="096ba04d-6058-4ac9-a611-f3d56682de45" providerId="ADAL" clId="{D5D324DD-0842-4E85-83ED-0ADB67DABE4A}" dt="2020-10-02T15:30:33.216" v="1478" actId="478"/>
          <ac:spMkLst>
            <pc:docMk/>
            <pc:sldMk cId="367196536" sldId="268"/>
            <ac:spMk id="6" creationId="{C0E01450-81AF-4E71-844C-0A823D0BBEC6}"/>
          </ac:spMkLst>
        </pc:spChg>
        <pc:spChg chg="add mod">
          <ac:chgData name="Adam Bertrand Berger" userId="096ba04d-6058-4ac9-a611-f3d56682de45" providerId="ADAL" clId="{D5D324DD-0842-4E85-83ED-0ADB67DABE4A}" dt="2020-10-02T15:37:19.707" v="1755" actId="20577"/>
          <ac:spMkLst>
            <pc:docMk/>
            <pc:sldMk cId="367196536" sldId="268"/>
            <ac:spMk id="7" creationId="{CC01B028-8994-4484-BCAA-8EF3CF0B1713}"/>
          </ac:spMkLst>
        </pc:spChg>
        <pc:spChg chg="add mod">
          <ac:chgData name="Adam Bertrand Berger" userId="096ba04d-6058-4ac9-a611-f3d56682de45" providerId="ADAL" clId="{D5D324DD-0842-4E85-83ED-0ADB67DABE4A}" dt="2020-10-02T15:34:50.177" v="1715" actId="208"/>
          <ac:spMkLst>
            <pc:docMk/>
            <pc:sldMk cId="367196536" sldId="268"/>
            <ac:spMk id="14" creationId="{F190D3E3-5617-40B2-ABD5-258E90FB646F}"/>
          </ac:spMkLst>
        </pc:spChg>
        <pc:picChg chg="add mod">
          <ac:chgData name="Adam Bertrand Berger" userId="096ba04d-6058-4ac9-a611-f3d56682de45" providerId="ADAL" clId="{D5D324DD-0842-4E85-83ED-0ADB67DABE4A}" dt="2020-10-02T15:32:34.598" v="1571" actId="1076"/>
          <ac:picMkLst>
            <pc:docMk/>
            <pc:sldMk cId="367196536" sldId="268"/>
            <ac:picMk id="3" creationId="{91C2B091-A85B-4C79-AC17-CAC81980869E}"/>
          </ac:picMkLst>
        </pc:picChg>
        <pc:picChg chg="del">
          <ac:chgData name="Adam Bertrand Berger" userId="096ba04d-6058-4ac9-a611-f3d56682de45" providerId="ADAL" clId="{D5D324DD-0842-4E85-83ED-0ADB67DABE4A}" dt="2020-10-02T15:30:31.440" v="1477" actId="478"/>
          <ac:picMkLst>
            <pc:docMk/>
            <pc:sldMk cId="367196536" sldId="268"/>
            <ac:picMk id="5" creationId="{164249C5-A378-456D-A23C-C335A4C2B403}"/>
          </ac:picMkLst>
        </pc:picChg>
        <pc:picChg chg="add del">
          <ac:chgData name="Adam Bertrand Berger" userId="096ba04d-6058-4ac9-a611-f3d56682de45" providerId="ADAL" clId="{D5D324DD-0842-4E85-83ED-0ADB67DABE4A}" dt="2020-10-02T15:32:27.862" v="1565" actId="478"/>
          <ac:picMkLst>
            <pc:docMk/>
            <pc:sldMk cId="367196536" sldId="268"/>
            <ac:picMk id="8" creationId="{E4C89351-DAAA-4176-BAB6-F1493DDBF7A3}"/>
          </ac:picMkLst>
        </pc:picChg>
        <pc:cxnChg chg="add mod">
          <ac:chgData name="Adam Bertrand Berger" userId="096ba04d-6058-4ac9-a611-f3d56682de45" providerId="ADAL" clId="{D5D324DD-0842-4E85-83ED-0ADB67DABE4A}" dt="2020-10-02T15:33:43.874" v="1644" actId="14100"/>
          <ac:cxnSpMkLst>
            <pc:docMk/>
            <pc:sldMk cId="367196536" sldId="268"/>
            <ac:cxnSpMk id="9" creationId="{43364327-7EB2-4967-B8EC-E0F659B3D1BA}"/>
          </ac:cxnSpMkLst>
        </pc:cxnChg>
        <pc:cxnChg chg="add mod">
          <ac:chgData name="Adam Bertrand Berger" userId="096ba04d-6058-4ac9-a611-f3d56682de45" providerId="ADAL" clId="{D5D324DD-0842-4E85-83ED-0ADB67DABE4A}" dt="2020-10-02T15:32:55.418" v="1576" actId="208"/>
          <ac:cxnSpMkLst>
            <pc:docMk/>
            <pc:sldMk cId="367196536" sldId="268"/>
            <ac:cxnSpMk id="10" creationId="{74FBBBFD-D4A1-4774-8564-B3F85330F85E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5:59:29.690" v="2248"/>
        <pc:sldMkLst>
          <pc:docMk/>
          <pc:sldMk cId="3003031559" sldId="269"/>
        </pc:sldMkLst>
        <pc:spChg chg="mod">
          <ac:chgData name="Adam Bertrand Berger" userId="096ba04d-6058-4ac9-a611-f3d56682de45" providerId="ADAL" clId="{D5D324DD-0842-4E85-83ED-0ADB67DABE4A}" dt="2020-10-02T15:49:26.465" v="2148" actId="20577"/>
          <ac:spMkLst>
            <pc:docMk/>
            <pc:sldMk cId="3003031559" sldId="269"/>
            <ac:spMk id="2" creationId="{BEA89D24-DF15-4262-83E2-4ED29CD7AD5B}"/>
          </ac:spMkLst>
        </pc:spChg>
        <pc:spChg chg="mod">
          <ac:chgData name="Adam Bertrand Berger" userId="096ba04d-6058-4ac9-a611-f3d56682de45" providerId="ADAL" clId="{D5D324DD-0842-4E85-83ED-0ADB67DABE4A}" dt="2020-10-02T15:49:11.897" v="2133" actId="20577"/>
          <ac:spMkLst>
            <pc:docMk/>
            <pc:sldMk cId="3003031559" sldId="269"/>
            <ac:spMk id="3" creationId="{63A9A7EC-26CA-4FB6-9064-5BA90E698B1F}"/>
          </ac:spMkLst>
        </pc:spChg>
        <pc:spChg chg="add del">
          <ac:chgData name="Adam Bertrand Berger" userId="096ba04d-6058-4ac9-a611-f3d56682de45" providerId="ADAL" clId="{D5D324DD-0842-4E85-83ED-0ADB67DABE4A}" dt="2020-10-02T15:59:29.690" v="2248"/>
          <ac:spMkLst>
            <pc:docMk/>
            <pc:sldMk cId="3003031559" sldId="269"/>
            <ac:spMk id="6" creationId="{71721AD4-973C-4273-8B96-4E2B439E723D}"/>
          </ac:spMkLst>
        </pc:spChg>
        <pc:picChg chg="add del mod">
          <ac:chgData name="Adam Bertrand Berger" userId="096ba04d-6058-4ac9-a611-f3d56682de45" providerId="ADAL" clId="{D5D324DD-0842-4E85-83ED-0ADB67DABE4A}" dt="2020-10-02T15:42:32.797" v="1854" actId="478"/>
          <ac:picMkLst>
            <pc:docMk/>
            <pc:sldMk cId="3003031559" sldId="269"/>
            <ac:picMk id="4" creationId="{445FCBC8-9974-4273-A666-E91E7F5E092D}"/>
          </ac:picMkLst>
        </pc:picChg>
        <pc:picChg chg="add del mod">
          <ac:chgData name="Adam Bertrand Berger" userId="096ba04d-6058-4ac9-a611-f3d56682de45" providerId="ADAL" clId="{D5D324DD-0842-4E85-83ED-0ADB67DABE4A}" dt="2020-10-02T15:42:43.006" v="1859"/>
          <ac:picMkLst>
            <pc:docMk/>
            <pc:sldMk cId="3003031559" sldId="269"/>
            <ac:picMk id="5" creationId="{150735B4-70B2-435F-AFFC-8E2300B28579}"/>
          </ac:picMkLst>
        </pc:picChg>
      </pc:sldChg>
      <pc:sldChg chg="addSp delSp modSp add">
        <pc:chgData name="Adam Bertrand Berger" userId="096ba04d-6058-4ac9-a611-f3d56682de45" providerId="ADAL" clId="{D5D324DD-0842-4E85-83ED-0ADB67DABE4A}" dt="2020-10-02T15:49:29.862" v="2149"/>
        <pc:sldMkLst>
          <pc:docMk/>
          <pc:sldMk cId="1588326613" sldId="270"/>
        </pc:sldMkLst>
        <pc:spChg chg="mod">
          <ac:chgData name="Adam Bertrand Berger" userId="096ba04d-6058-4ac9-a611-f3d56682de45" providerId="ADAL" clId="{D5D324DD-0842-4E85-83ED-0ADB67DABE4A}" dt="2020-10-02T15:49:29.862" v="2149"/>
          <ac:spMkLst>
            <pc:docMk/>
            <pc:sldMk cId="1588326613" sldId="270"/>
            <ac:spMk id="2" creationId="{BEA89D24-DF15-4262-83E2-4ED29CD7AD5B}"/>
          </ac:spMkLst>
        </pc:spChg>
        <pc:spChg chg="del mod">
          <ac:chgData name="Adam Bertrand Berger" userId="096ba04d-6058-4ac9-a611-f3d56682de45" providerId="ADAL" clId="{D5D324DD-0842-4E85-83ED-0ADB67DABE4A}" dt="2020-10-02T15:42:46.134" v="1862" actId="478"/>
          <ac:spMkLst>
            <pc:docMk/>
            <pc:sldMk cId="1588326613" sldId="270"/>
            <ac:spMk id="3" creationId="{63A9A7EC-26CA-4FB6-9064-5BA90E698B1F}"/>
          </ac:spMkLst>
        </pc:spChg>
        <pc:picChg chg="del mod">
          <ac:chgData name="Adam Bertrand Berger" userId="096ba04d-6058-4ac9-a611-f3d56682de45" providerId="ADAL" clId="{D5D324DD-0842-4E85-83ED-0ADB67DABE4A}" dt="2020-10-02T15:45:03.828" v="1909" actId="478"/>
          <ac:picMkLst>
            <pc:docMk/>
            <pc:sldMk cId="1588326613" sldId="270"/>
            <ac:picMk id="4" creationId="{445FCBC8-9974-4273-A666-E91E7F5E092D}"/>
          </ac:picMkLst>
        </pc:picChg>
        <pc:picChg chg="add del mod">
          <ac:chgData name="Adam Bertrand Berger" userId="096ba04d-6058-4ac9-a611-f3d56682de45" providerId="ADAL" clId="{D5D324DD-0842-4E85-83ED-0ADB67DABE4A}" dt="2020-10-02T15:43:21.997" v="1880" actId="478"/>
          <ac:picMkLst>
            <pc:docMk/>
            <pc:sldMk cId="1588326613" sldId="270"/>
            <ac:picMk id="5" creationId="{FEE07F35-FE1D-4F33-8D17-CFCFBC3A73E8}"/>
          </ac:picMkLst>
        </pc:picChg>
        <pc:picChg chg="add del mod">
          <ac:chgData name="Adam Bertrand Berger" userId="096ba04d-6058-4ac9-a611-f3d56682de45" providerId="ADAL" clId="{D5D324DD-0842-4E85-83ED-0ADB67DABE4A}" dt="2020-10-02T15:43:44.652" v="1889" actId="478"/>
          <ac:picMkLst>
            <pc:docMk/>
            <pc:sldMk cId="1588326613" sldId="270"/>
            <ac:picMk id="6" creationId="{F3231B9E-EF6E-4705-A802-162B75B08D6C}"/>
          </ac:picMkLst>
        </pc:picChg>
        <pc:picChg chg="add mod">
          <ac:chgData name="Adam Bertrand Berger" userId="096ba04d-6058-4ac9-a611-f3d56682de45" providerId="ADAL" clId="{D5D324DD-0842-4E85-83ED-0ADB67DABE4A}" dt="2020-10-02T15:43:57.841" v="1895" actId="1076"/>
          <ac:picMkLst>
            <pc:docMk/>
            <pc:sldMk cId="1588326613" sldId="270"/>
            <ac:picMk id="7" creationId="{47CACE54-ADF6-488F-A0F8-D874909D7CF8}"/>
          </ac:picMkLst>
        </pc:picChg>
        <pc:picChg chg="add mod ord">
          <ac:chgData name="Adam Bertrand Berger" userId="096ba04d-6058-4ac9-a611-f3d56682de45" providerId="ADAL" clId="{D5D324DD-0842-4E85-83ED-0ADB67DABE4A}" dt="2020-10-02T15:45:18.490" v="1919" actId="1076"/>
          <ac:picMkLst>
            <pc:docMk/>
            <pc:sldMk cId="1588326613" sldId="270"/>
            <ac:picMk id="18" creationId="{C21D6F99-C2AE-4AB7-ACB3-C710BA8CF493}"/>
          </ac:picMkLst>
        </pc:picChg>
        <pc:cxnChg chg="add mod">
          <ac:chgData name="Adam Bertrand Berger" userId="096ba04d-6058-4ac9-a611-f3d56682de45" providerId="ADAL" clId="{D5D324DD-0842-4E85-83ED-0ADB67DABE4A}" dt="2020-10-02T15:45:48.010" v="1926" actId="208"/>
          <ac:cxnSpMkLst>
            <pc:docMk/>
            <pc:sldMk cId="1588326613" sldId="270"/>
            <ac:cxnSpMk id="9" creationId="{2E3FB912-D4B9-436A-810D-730197C869E7}"/>
          </ac:cxnSpMkLst>
        </pc:cxnChg>
        <pc:cxnChg chg="add mod">
          <ac:chgData name="Adam Bertrand Berger" userId="096ba04d-6058-4ac9-a611-f3d56682de45" providerId="ADAL" clId="{D5D324DD-0842-4E85-83ED-0ADB67DABE4A}" dt="2020-10-02T15:45:48.010" v="1926" actId="208"/>
          <ac:cxnSpMkLst>
            <pc:docMk/>
            <pc:sldMk cId="1588326613" sldId="270"/>
            <ac:cxnSpMk id="13" creationId="{BBB9BE45-1321-4E4C-A55E-F44B74EC30B6}"/>
          </ac:cxnSpMkLst>
        </pc:cxnChg>
        <pc:cxnChg chg="add del mod">
          <ac:chgData name="Adam Bertrand Berger" userId="096ba04d-6058-4ac9-a611-f3d56682de45" providerId="ADAL" clId="{D5D324DD-0842-4E85-83ED-0ADB67DABE4A}" dt="2020-10-02T15:44:41.084" v="1908" actId="478"/>
          <ac:cxnSpMkLst>
            <pc:docMk/>
            <pc:sldMk cId="1588326613" sldId="270"/>
            <ac:cxnSpMk id="16" creationId="{238BF7FC-9AFD-4171-AFA8-EE4932BB93CD}"/>
          </ac:cxnSpMkLst>
        </pc:cxnChg>
        <pc:cxnChg chg="add mod">
          <ac:chgData name="Adam Bertrand Berger" userId="096ba04d-6058-4ac9-a611-f3d56682de45" providerId="ADAL" clId="{D5D324DD-0842-4E85-83ED-0ADB67DABE4A}" dt="2020-10-02T15:46:14.734" v="1933" actId="14100"/>
          <ac:cxnSpMkLst>
            <pc:docMk/>
            <pc:sldMk cId="1588326613" sldId="270"/>
            <ac:cxnSpMk id="21" creationId="{3EA22CA9-4508-46FE-B0ED-2782E9E78677}"/>
          </ac:cxnSpMkLst>
        </pc:cxnChg>
        <pc:cxnChg chg="add mod">
          <ac:chgData name="Adam Bertrand Berger" userId="096ba04d-6058-4ac9-a611-f3d56682de45" providerId="ADAL" clId="{D5D324DD-0842-4E85-83ED-0ADB67DABE4A}" dt="2020-10-02T15:46:09.269" v="1932" actId="14100"/>
          <ac:cxnSpMkLst>
            <pc:docMk/>
            <pc:sldMk cId="1588326613" sldId="270"/>
            <ac:cxnSpMk id="23" creationId="{7001DDC0-AF91-414C-A0BF-54EB854A06E6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6:02:52.022" v="2525" actId="1076"/>
        <pc:sldMkLst>
          <pc:docMk/>
          <pc:sldMk cId="3215402968" sldId="271"/>
        </pc:sldMkLst>
        <pc:spChg chg="mod">
          <ac:chgData name="Adam Bertrand Berger" userId="096ba04d-6058-4ac9-a611-f3d56682de45" providerId="ADAL" clId="{D5D324DD-0842-4E85-83ED-0ADB67DABE4A}" dt="2020-10-02T15:51:07.710" v="2164" actId="20577"/>
          <ac:spMkLst>
            <pc:docMk/>
            <pc:sldMk cId="3215402968" sldId="271"/>
            <ac:spMk id="2" creationId="{BEA89D24-DF15-4262-83E2-4ED29CD7AD5B}"/>
          </ac:spMkLst>
        </pc:spChg>
        <pc:picChg chg="add del mod">
          <ac:chgData name="Adam Bertrand Berger" userId="096ba04d-6058-4ac9-a611-f3d56682de45" providerId="ADAL" clId="{D5D324DD-0842-4E85-83ED-0ADB67DABE4A}" dt="2020-10-02T16:02:04.702" v="2502" actId="478"/>
          <ac:picMkLst>
            <pc:docMk/>
            <pc:sldMk cId="3215402968" sldId="271"/>
            <ac:picMk id="3" creationId="{652D9960-F2A7-4CEC-BEED-9B2FDE0C76EF}"/>
          </ac:picMkLst>
        </pc:picChg>
        <pc:picChg chg="mod">
          <ac:chgData name="Adam Bertrand Berger" userId="096ba04d-6058-4ac9-a611-f3d56682de45" providerId="ADAL" clId="{D5D324DD-0842-4E85-83ED-0ADB67DABE4A}" dt="2020-10-02T16:02:12.701" v="2508" actId="1076"/>
          <ac:picMkLst>
            <pc:docMk/>
            <pc:sldMk cId="3215402968" sldId="271"/>
            <ac:picMk id="7" creationId="{47CACE54-ADF6-488F-A0F8-D874909D7CF8}"/>
          </ac:picMkLst>
        </pc:picChg>
        <pc:picChg chg="del">
          <ac:chgData name="Adam Bertrand Berger" userId="096ba04d-6058-4ac9-a611-f3d56682de45" providerId="ADAL" clId="{D5D324DD-0842-4E85-83ED-0ADB67DABE4A}" dt="2020-10-02T15:57:51.401" v="2166" actId="478"/>
          <ac:picMkLst>
            <pc:docMk/>
            <pc:sldMk cId="3215402968" sldId="271"/>
            <ac:picMk id="18" creationId="{C21D6F99-C2AE-4AB7-ACB3-C710BA8CF493}"/>
          </ac:picMkLst>
        </pc:picChg>
        <pc:picChg chg="add mod ord">
          <ac:chgData name="Adam Bertrand Berger" userId="096ba04d-6058-4ac9-a611-f3d56682de45" providerId="ADAL" clId="{D5D324DD-0842-4E85-83ED-0ADB67DABE4A}" dt="2020-10-02T16:02:17.678" v="2511" actId="167"/>
          <ac:picMkLst>
            <pc:docMk/>
            <pc:sldMk cId="3215402968" sldId="271"/>
            <ac:picMk id="20" creationId="{BD950A91-6362-497E-AED3-0CA8F62920B6}"/>
          </ac:picMkLst>
        </pc:picChg>
        <pc:cxnChg chg="mod">
          <ac:chgData name="Adam Bertrand Berger" userId="096ba04d-6058-4ac9-a611-f3d56682de45" providerId="ADAL" clId="{D5D324DD-0842-4E85-83ED-0ADB67DABE4A}" dt="2020-10-02T16:02:20.210" v="2512" actId="14100"/>
          <ac:cxnSpMkLst>
            <pc:docMk/>
            <pc:sldMk cId="3215402968" sldId="271"/>
            <ac:cxnSpMk id="9" creationId="{2E3FB912-D4B9-436A-810D-730197C869E7}"/>
          </ac:cxnSpMkLst>
        </pc:cxnChg>
        <pc:cxnChg chg="add mod">
          <ac:chgData name="Adam Bertrand Berger" userId="096ba04d-6058-4ac9-a611-f3d56682de45" providerId="ADAL" clId="{D5D324DD-0842-4E85-83ED-0ADB67DABE4A}" dt="2020-10-02T16:02:37.930" v="2520" actId="14100"/>
          <ac:cxnSpMkLst>
            <pc:docMk/>
            <pc:sldMk cId="3215402968" sldId="271"/>
            <ac:cxnSpMk id="12" creationId="{CA28831C-1CFD-40CE-ACEC-716A43DCD91C}"/>
          </ac:cxnSpMkLst>
        </pc:cxnChg>
        <pc:cxnChg chg="del">
          <ac:chgData name="Adam Bertrand Berger" userId="096ba04d-6058-4ac9-a611-f3d56682de45" providerId="ADAL" clId="{D5D324DD-0842-4E85-83ED-0ADB67DABE4A}" dt="2020-10-02T15:58:06.457" v="2175" actId="478"/>
          <ac:cxnSpMkLst>
            <pc:docMk/>
            <pc:sldMk cId="3215402968" sldId="271"/>
            <ac:cxnSpMk id="13" creationId="{BBB9BE45-1321-4E4C-A55E-F44B74EC30B6}"/>
          </ac:cxnSpMkLst>
        </pc:cxnChg>
        <pc:cxnChg chg="add mod">
          <ac:chgData name="Adam Bertrand Berger" userId="096ba04d-6058-4ac9-a611-f3d56682de45" providerId="ADAL" clId="{D5D324DD-0842-4E85-83ED-0ADB67DABE4A}" dt="2020-10-02T16:02:41.148" v="2521" actId="14100"/>
          <ac:cxnSpMkLst>
            <pc:docMk/>
            <pc:sldMk cId="3215402968" sldId="271"/>
            <ac:cxnSpMk id="14" creationId="{1F2AAAAC-748D-4517-92C9-AEA4CDB7AD69}"/>
          </ac:cxnSpMkLst>
        </pc:cxnChg>
        <pc:cxnChg chg="add mod">
          <ac:chgData name="Adam Bertrand Berger" userId="096ba04d-6058-4ac9-a611-f3d56682de45" providerId="ADAL" clId="{D5D324DD-0842-4E85-83ED-0ADB67DABE4A}" dt="2020-10-02T16:02:47.592" v="2523" actId="14100"/>
          <ac:cxnSpMkLst>
            <pc:docMk/>
            <pc:sldMk cId="3215402968" sldId="271"/>
            <ac:cxnSpMk id="15" creationId="{267C0A70-1BD2-41C4-88E7-86751CAA0B2C}"/>
          </ac:cxnSpMkLst>
        </pc:cxnChg>
        <pc:cxnChg chg="add mod">
          <ac:chgData name="Adam Bertrand Berger" userId="096ba04d-6058-4ac9-a611-f3d56682de45" providerId="ADAL" clId="{D5D324DD-0842-4E85-83ED-0ADB67DABE4A}" dt="2020-10-02T16:02:45.420" v="2522" actId="14100"/>
          <ac:cxnSpMkLst>
            <pc:docMk/>
            <pc:sldMk cId="3215402968" sldId="271"/>
            <ac:cxnSpMk id="17" creationId="{FA7B7DF7-91E9-4ABD-BC31-571ACA825953}"/>
          </ac:cxnSpMkLst>
        </pc:cxnChg>
        <pc:cxnChg chg="del">
          <ac:chgData name="Adam Bertrand Berger" userId="096ba04d-6058-4ac9-a611-f3d56682de45" providerId="ADAL" clId="{D5D324DD-0842-4E85-83ED-0ADB67DABE4A}" dt="2020-10-02T15:58:04.801" v="2173" actId="478"/>
          <ac:cxnSpMkLst>
            <pc:docMk/>
            <pc:sldMk cId="3215402968" sldId="271"/>
            <ac:cxnSpMk id="21" creationId="{3EA22CA9-4508-46FE-B0ED-2782E9E78677}"/>
          </ac:cxnSpMkLst>
        </pc:cxnChg>
        <pc:cxnChg chg="del">
          <ac:chgData name="Adam Bertrand Berger" userId="096ba04d-6058-4ac9-a611-f3d56682de45" providerId="ADAL" clId="{D5D324DD-0842-4E85-83ED-0ADB67DABE4A}" dt="2020-10-02T15:58:05.737" v="2174" actId="478"/>
          <ac:cxnSpMkLst>
            <pc:docMk/>
            <pc:sldMk cId="3215402968" sldId="271"/>
            <ac:cxnSpMk id="23" creationId="{7001DDC0-AF91-414C-A0BF-54EB854A06E6}"/>
          </ac:cxnSpMkLst>
        </pc:cxnChg>
        <pc:cxnChg chg="add mod">
          <ac:chgData name="Adam Bertrand Berger" userId="096ba04d-6058-4ac9-a611-f3d56682de45" providerId="ADAL" clId="{D5D324DD-0842-4E85-83ED-0ADB67DABE4A}" dt="2020-10-02T16:02:52.022" v="2525" actId="1076"/>
          <ac:cxnSpMkLst>
            <pc:docMk/>
            <pc:sldMk cId="3215402968" sldId="271"/>
            <ac:cxnSpMk id="36" creationId="{6DA8598F-6813-4A7D-8D42-CD50F2BB6D43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6:00:46.863" v="2498" actId="20577"/>
        <pc:sldMkLst>
          <pc:docMk/>
          <pc:sldMk cId="1039993923" sldId="272"/>
        </pc:sldMkLst>
        <pc:spChg chg="mod">
          <ac:chgData name="Adam Bertrand Berger" userId="096ba04d-6058-4ac9-a611-f3d56682de45" providerId="ADAL" clId="{D5D324DD-0842-4E85-83ED-0ADB67DABE4A}" dt="2020-10-02T15:59:23.256" v="2246" actId="20577"/>
          <ac:spMkLst>
            <pc:docMk/>
            <pc:sldMk cId="1039993923" sldId="272"/>
            <ac:spMk id="2" creationId="{BEA89D24-DF15-4262-83E2-4ED29CD7AD5B}"/>
          </ac:spMkLst>
        </pc:spChg>
        <pc:spChg chg="add mod">
          <ac:chgData name="Adam Bertrand Berger" userId="096ba04d-6058-4ac9-a611-f3d56682de45" providerId="ADAL" clId="{D5D324DD-0842-4E85-83ED-0ADB67DABE4A}" dt="2020-10-02T16:00:46.863" v="2498" actId="20577"/>
          <ac:spMkLst>
            <pc:docMk/>
            <pc:sldMk cId="1039993923" sldId="272"/>
            <ac:spMk id="10" creationId="{A8AA1A1F-CDE0-4F72-B295-F18BA4C5B822}"/>
          </ac:spMkLst>
        </pc:spChg>
        <pc:picChg chg="del">
          <ac:chgData name="Adam Bertrand Berger" userId="096ba04d-6058-4ac9-a611-f3d56682de45" providerId="ADAL" clId="{D5D324DD-0842-4E85-83ED-0ADB67DABE4A}" dt="2020-10-02T15:58:59.632" v="2191" actId="478"/>
          <ac:picMkLst>
            <pc:docMk/>
            <pc:sldMk cId="1039993923" sldId="272"/>
            <ac:picMk id="3" creationId="{652D9960-F2A7-4CEC-BEED-9B2FDE0C76EF}"/>
          </ac:picMkLst>
        </pc:picChg>
        <pc:picChg chg="del">
          <ac:chgData name="Adam Bertrand Berger" userId="096ba04d-6058-4ac9-a611-f3d56682de45" providerId="ADAL" clId="{D5D324DD-0842-4E85-83ED-0ADB67DABE4A}" dt="2020-10-02T15:59:02.568" v="2197" actId="478"/>
          <ac:picMkLst>
            <pc:docMk/>
            <pc:sldMk cId="1039993923" sldId="272"/>
            <ac:picMk id="7" creationId="{47CACE54-ADF6-488F-A0F8-D874909D7CF8}"/>
          </ac:picMkLst>
        </pc:picChg>
        <pc:cxnChg chg="del">
          <ac:chgData name="Adam Bertrand Berger" userId="096ba04d-6058-4ac9-a611-f3d56682de45" providerId="ADAL" clId="{D5D324DD-0842-4E85-83ED-0ADB67DABE4A}" dt="2020-10-02T15:59:00.120" v="2192" actId="478"/>
          <ac:cxnSpMkLst>
            <pc:docMk/>
            <pc:sldMk cId="1039993923" sldId="272"/>
            <ac:cxnSpMk id="9" creationId="{2E3FB912-D4B9-436A-810D-730197C869E7}"/>
          </ac:cxnSpMkLst>
        </pc:cxnChg>
        <pc:cxnChg chg="del">
          <ac:chgData name="Adam Bertrand Berger" userId="096ba04d-6058-4ac9-a611-f3d56682de45" providerId="ADAL" clId="{D5D324DD-0842-4E85-83ED-0ADB67DABE4A}" dt="2020-10-02T15:59:01.536" v="2195" actId="478"/>
          <ac:cxnSpMkLst>
            <pc:docMk/>
            <pc:sldMk cId="1039993923" sldId="272"/>
            <ac:cxnSpMk id="12" creationId="{CA28831C-1CFD-40CE-ACEC-716A43DCD91C}"/>
          </ac:cxnSpMkLst>
        </pc:cxnChg>
        <pc:cxnChg chg="del">
          <ac:chgData name="Adam Bertrand Berger" userId="096ba04d-6058-4ac9-a611-f3d56682de45" providerId="ADAL" clId="{D5D324DD-0842-4E85-83ED-0ADB67DABE4A}" dt="2020-10-02T15:59:02.016" v="2196" actId="478"/>
          <ac:cxnSpMkLst>
            <pc:docMk/>
            <pc:sldMk cId="1039993923" sldId="272"/>
            <ac:cxnSpMk id="14" creationId="{1F2AAAAC-748D-4517-92C9-AEA4CDB7AD69}"/>
          </ac:cxnSpMkLst>
        </pc:cxnChg>
        <pc:cxnChg chg="del">
          <ac:chgData name="Adam Bertrand Berger" userId="096ba04d-6058-4ac9-a611-f3d56682de45" providerId="ADAL" clId="{D5D324DD-0842-4E85-83ED-0ADB67DABE4A}" dt="2020-10-02T15:59:00.560" v="2193" actId="478"/>
          <ac:cxnSpMkLst>
            <pc:docMk/>
            <pc:sldMk cId="1039993923" sldId="272"/>
            <ac:cxnSpMk id="15" creationId="{267C0A70-1BD2-41C4-88E7-86751CAA0B2C}"/>
          </ac:cxnSpMkLst>
        </pc:cxnChg>
        <pc:cxnChg chg="del">
          <ac:chgData name="Adam Bertrand Berger" userId="096ba04d-6058-4ac9-a611-f3d56682de45" providerId="ADAL" clId="{D5D324DD-0842-4E85-83ED-0ADB67DABE4A}" dt="2020-10-02T15:59:01.040" v="2194" actId="478"/>
          <ac:cxnSpMkLst>
            <pc:docMk/>
            <pc:sldMk cId="1039993923" sldId="272"/>
            <ac:cxnSpMk id="17" creationId="{FA7B7DF7-91E9-4ABD-BC31-571ACA825953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6:13:10.245" v="2994" actId="20577"/>
        <pc:sldMkLst>
          <pc:docMk/>
          <pc:sldMk cId="1230775350" sldId="273"/>
        </pc:sldMkLst>
        <pc:spChg chg="add mod">
          <ac:chgData name="Adam Bertrand Berger" userId="096ba04d-6058-4ac9-a611-f3d56682de45" providerId="ADAL" clId="{D5D324DD-0842-4E85-83ED-0ADB67DABE4A}" dt="2020-10-02T16:13:10.245" v="2994" actId="20577"/>
          <ac:spMkLst>
            <pc:docMk/>
            <pc:sldMk cId="1230775350" sldId="273"/>
            <ac:spMk id="7" creationId="{F0EC480A-AE47-4AF6-AE91-C432FAF5863D}"/>
          </ac:spMkLst>
        </pc:spChg>
        <pc:spChg chg="del mod">
          <ac:chgData name="Adam Bertrand Berger" userId="096ba04d-6058-4ac9-a611-f3d56682de45" providerId="ADAL" clId="{D5D324DD-0842-4E85-83ED-0ADB67DABE4A}" dt="2020-10-02T16:06:41.834" v="2530" actId="478"/>
          <ac:spMkLst>
            <pc:docMk/>
            <pc:sldMk cId="1230775350" sldId="273"/>
            <ac:spMk id="10" creationId="{A8AA1A1F-CDE0-4F72-B295-F18BA4C5B822}"/>
          </ac:spMkLst>
        </pc:spChg>
        <pc:spChg chg="add mod">
          <ac:chgData name="Adam Bertrand Berger" userId="096ba04d-6058-4ac9-a611-f3d56682de45" providerId="ADAL" clId="{D5D324DD-0842-4E85-83ED-0ADB67DABE4A}" dt="2020-10-02T16:12:18.910" v="2937" actId="20577"/>
          <ac:spMkLst>
            <pc:docMk/>
            <pc:sldMk cId="1230775350" sldId="273"/>
            <ac:spMk id="14" creationId="{3C1E8B5D-06E6-482F-97D1-B1B62A835500}"/>
          </ac:spMkLst>
        </pc:spChg>
        <pc:picChg chg="add mod">
          <ac:chgData name="Adam Bertrand Berger" userId="096ba04d-6058-4ac9-a611-f3d56682de45" providerId="ADAL" clId="{D5D324DD-0842-4E85-83ED-0ADB67DABE4A}" dt="2020-10-02T16:07:02.015" v="2539" actId="1076"/>
          <ac:picMkLst>
            <pc:docMk/>
            <pc:sldMk cId="1230775350" sldId="273"/>
            <ac:picMk id="3" creationId="{A793AAC7-2BA3-41F7-8EA5-DBD72F907873}"/>
          </ac:picMkLst>
        </pc:picChg>
        <pc:cxnChg chg="add mod">
          <ac:chgData name="Adam Bertrand Berger" userId="096ba04d-6058-4ac9-a611-f3d56682de45" providerId="ADAL" clId="{D5D324DD-0842-4E85-83ED-0ADB67DABE4A}" dt="2020-10-02T16:13:00.952" v="2993" actId="14100"/>
          <ac:cxnSpMkLst>
            <pc:docMk/>
            <pc:sldMk cId="1230775350" sldId="273"/>
            <ac:cxnSpMk id="5" creationId="{5B0CC517-3175-4F11-ABE2-EAA3E2BDEE22}"/>
          </ac:cxnSpMkLst>
        </pc:cxnChg>
        <pc:cxnChg chg="add mod">
          <ac:chgData name="Adam Bertrand Berger" userId="096ba04d-6058-4ac9-a611-f3d56682de45" providerId="ADAL" clId="{D5D324DD-0842-4E85-83ED-0ADB67DABE4A}" dt="2020-10-02T16:08:58.437" v="2754" actId="14100"/>
          <ac:cxnSpMkLst>
            <pc:docMk/>
            <pc:sldMk cId="1230775350" sldId="273"/>
            <ac:cxnSpMk id="11" creationId="{91CFDE8B-4467-4E4E-892A-61CBC24A270B}"/>
          </ac:cxnSpMkLst>
        </pc:cxnChg>
      </pc:sldChg>
      <pc:sldChg chg="addSp delSp modSp add">
        <pc:chgData name="Adam Bertrand Berger" userId="096ba04d-6058-4ac9-a611-f3d56682de45" providerId="ADAL" clId="{D5D324DD-0842-4E85-83ED-0ADB67DABE4A}" dt="2020-10-02T16:13:28.780" v="3006" actId="478"/>
        <pc:sldMkLst>
          <pc:docMk/>
          <pc:sldMk cId="1352658083" sldId="274"/>
        </pc:sldMkLst>
        <pc:spChg chg="mod">
          <ac:chgData name="Adam Bertrand Berger" userId="096ba04d-6058-4ac9-a611-f3d56682de45" providerId="ADAL" clId="{D5D324DD-0842-4E85-83ED-0ADB67DABE4A}" dt="2020-10-02T16:13:25.229" v="3004" actId="20577"/>
          <ac:spMkLst>
            <pc:docMk/>
            <pc:sldMk cId="1352658083" sldId="274"/>
            <ac:spMk id="2" creationId="{DC557193-60D1-4187-84CE-BA4E29F1B28E}"/>
          </ac:spMkLst>
        </pc:spChg>
        <pc:spChg chg="del">
          <ac:chgData name="Adam Bertrand Berger" userId="096ba04d-6058-4ac9-a611-f3d56682de45" providerId="ADAL" clId="{D5D324DD-0842-4E85-83ED-0ADB67DABE4A}" dt="2020-10-02T16:13:27.449" v="3005" actId="478"/>
          <ac:spMkLst>
            <pc:docMk/>
            <pc:sldMk cId="1352658083" sldId="274"/>
            <ac:spMk id="3" creationId="{14B55CE9-59CC-4078-83E2-4835D0772378}"/>
          </ac:spMkLst>
        </pc:spChg>
        <pc:spChg chg="add del mod">
          <ac:chgData name="Adam Bertrand Berger" userId="096ba04d-6058-4ac9-a611-f3d56682de45" providerId="ADAL" clId="{D5D324DD-0842-4E85-83ED-0ADB67DABE4A}" dt="2020-10-02T16:13:28.780" v="3006" actId="478"/>
          <ac:spMkLst>
            <pc:docMk/>
            <pc:sldMk cId="1352658083" sldId="274"/>
            <ac:spMk id="5" creationId="{4CBE49A9-1C14-4229-90A1-5634268F76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E6BB-A405-4DF5-9467-72D58FDF3E4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03804-EA9C-4D07-A805-4B28B3A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00D-F665-4A98-8796-5226CC8A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73CCE-872E-49EE-A14F-049E8AD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CA7E-F8C1-4A3D-8CE9-C361C4B9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A2A2-D25B-4561-9A0C-050C50C7477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DA16-A503-4C6F-8A43-07902643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EB35-FF88-4C48-9B17-EFF1BA69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49CF-7017-44BE-BD21-B243E76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C05-4A9E-4008-B504-3AC6480B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FEBD-96BD-416D-B82E-2F83CA24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2DF-DADD-4FA9-8D1A-A3F3523DC1E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E789-46D5-4EA9-BA61-F9B597FB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7741-EA84-4429-9888-B7CC8CF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51E05-32AC-420B-BBFE-88B94073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D70C-4EC3-4C20-9D92-0E430F52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DC9B-76AE-420F-9922-E776FEF2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699-0E29-4C19-B87E-E8299BAAE585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5716-953F-4CF8-8706-5DC75B08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57F4-67C7-4C58-913C-CE8CC58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DC5-C4AF-4BB2-9B79-48892E9A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51F4-D95A-4D84-A9B3-A9B54984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54EA-DB8C-4CC9-A0B6-6A45259B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510E-F527-4F06-A9CD-28533B288AEC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9E74-5E8E-4FB5-AD5F-84D39610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725C-A02B-4B3A-B978-E8C8A46D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C1A4-9C4F-4783-AC59-09D9AB3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CD3B-19F0-4AE1-AE08-07609CBF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3C3B-6AF2-4309-8648-DB4BE82D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D65-0575-4490-A16E-78F269DBF16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0C6-964C-447B-983E-E355BB70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1306-B315-4152-8AF0-3ADDFA9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0A27-2AAA-48C3-947E-BA1B49E5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37B2-C0AD-454D-A15A-8636748B1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CFCD-490C-4559-B2DA-FEC4AE59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EE42-7345-4BDD-A797-936E05E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C6BD-D116-4E79-9D66-D8626EFD0995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03E9-9602-4686-B6B6-849CD64A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E94CB-184B-4B9D-B785-8E21114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E525-1538-4D7F-8EB9-F780299D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EF81-AA5C-46E9-AC4F-D97A3DF1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206C-47E0-425F-9E67-77A87B1E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F1DD7-0236-4296-A17D-3E6409B4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C5CB6-166E-4107-8A14-F9698596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AFC6-3CD1-4A8F-BD7D-3294D38B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E655-4A9C-46A3-89D8-4C4DAE277EBE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0B14C-CE01-4642-A4E1-D2BCD32E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06809-F470-44A9-B35D-CE3B4E98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0790-AD44-42C5-BD90-B648B036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80DAC-CDD3-4981-8B50-39D37132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FC7-39E2-43BC-8DE3-B678E39DB1BF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2E02-E6F1-4648-8E44-69BF71E6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65B09-B91D-401C-82D1-75F3D879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5DAFF-8481-46B2-8BC4-CBA962A6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85BD-44DF-4BA8-A012-A4ECABF9F5CC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F27D8-7503-4E81-B819-CA59B7AB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DE46-73FC-4CCE-8689-8ADB7B05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36D2-BFE2-47A7-B09E-8FD932A4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33CF-6011-4696-B8AA-E38AE19D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79C20-6284-45EC-A2F7-A447887D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2900-B41E-4A79-BDA2-119F0F47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DF3D-E40C-4847-A594-6179232F1F85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446C-75FC-4E44-9F2D-0A4478BA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E1C8-C6F0-4EB3-A926-CDE466EA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1FE2-63FD-47C1-BDFD-6B79B080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2A335-CFAF-468B-8FBB-549AF253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0648-5531-4F0F-BCF6-268484B9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5D8C-F433-47FB-9E6D-12132ABA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744F-9565-4490-809D-69122809C077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940E-FA69-497D-B837-D1648A2F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1CE0-3E68-4171-A7F0-A0F6C96D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948C8-FE8B-4E66-99AC-2213CCB0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E96B-07AC-4231-B366-87614CC8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9CD3-875C-4ABE-A018-D564E307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D4C-EC83-4D4D-8702-7C066F60363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CD67-3BA3-437C-94E4-7DEA9A53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A5E0-A62A-4D83-9A7B-6FA99507A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7193-60D1-4187-84CE-BA4E29F1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5CE9-59CC-4078-83E2-4835D0772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10/2/2020 Update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55E9-31E0-49D4-A29E-D0AACACB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3A3-C50F-430A-AAB5-7EF1133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– Producing one result (aggregation)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89EC8-E8CA-47D9-9EB9-F446B8AB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12537"/>
            <a:ext cx="5151465" cy="1937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4BE4C1-E83D-4A35-841C-117EA1C4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25" y="3929857"/>
            <a:ext cx="2432001" cy="25630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ED72FE-F51B-41CC-947E-3ADF0105DEA5}"/>
              </a:ext>
            </a:extLst>
          </p:cNvPr>
          <p:cNvCxnSpPr>
            <a:cxnSpLocks/>
          </p:cNvCxnSpPr>
          <p:nvPr/>
        </p:nvCxnSpPr>
        <p:spPr>
          <a:xfrm>
            <a:off x="3014159" y="3429000"/>
            <a:ext cx="0" cy="415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FA974-9DFB-4A14-81E0-1D17F578A6D6}"/>
              </a:ext>
            </a:extLst>
          </p:cNvPr>
          <p:cNvCxnSpPr>
            <a:cxnSpLocks/>
          </p:cNvCxnSpPr>
          <p:nvPr/>
        </p:nvCxnSpPr>
        <p:spPr>
          <a:xfrm flipV="1">
            <a:off x="4421626" y="2838100"/>
            <a:ext cx="1521974" cy="2373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52D346-00B8-4EEE-960F-E00104FD2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10388"/>
              </p:ext>
            </p:extLst>
          </p:nvPr>
        </p:nvGraphicFramePr>
        <p:xfrm>
          <a:off x="6113642" y="2014362"/>
          <a:ext cx="55451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87">
                  <a:extLst>
                    <a:ext uri="{9D8B030D-6E8A-4147-A177-3AD203B41FA5}">
                      <a16:colId xmlns:a16="http://schemas.microsoft.com/office/drawing/2014/main" val="2934601391"/>
                    </a:ext>
                  </a:extLst>
                </a:gridCol>
                <a:gridCol w="1848387">
                  <a:extLst>
                    <a:ext uri="{9D8B030D-6E8A-4147-A177-3AD203B41FA5}">
                      <a16:colId xmlns:a16="http://schemas.microsoft.com/office/drawing/2014/main" val="2625524260"/>
                    </a:ext>
                  </a:extLst>
                </a:gridCol>
                <a:gridCol w="1848387">
                  <a:extLst>
                    <a:ext uri="{9D8B030D-6E8A-4147-A177-3AD203B41FA5}">
                      <a16:colId xmlns:a16="http://schemas.microsoft.com/office/drawing/2014/main" val="2182942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Fill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3125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A891A85-BE58-42B5-A732-8C5D06FF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2" y="4292075"/>
            <a:ext cx="5068007" cy="18385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4567DB-EA8E-437F-86FE-D671ED19D58C}"/>
              </a:ext>
            </a:extLst>
          </p:cNvPr>
          <p:cNvCxnSpPr>
            <a:cxnSpLocks/>
          </p:cNvCxnSpPr>
          <p:nvPr/>
        </p:nvCxnSpPr>
        <p:spPr>
          <a:xfrm>
            <a:off x="8636000" y="2838100"/>
            <a:ext cx="1579075" cy="248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E72994-3E30-4B51-98C4-E82FFD6CF803}"/>
              </a:ext>
            </a:extLst>
          </p:cNvPr>
          <p:cNvCxnSpPr>
            <a:cxnSpLocks/>
          </p:cNvCxnSpPr>
          <p:nvPr/>
        </p:nvCxnSpPr>
        <p:spPr>
          <a:xfrm>
            <a:off x="7206631" y="2838100"/>
            <a:ext cx="2510895" cy="272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18AD78-1C00-4863-BE35-9A58CE3E4F58}"/>
              </a:ext>
            </a:extLst>
          </p:cNvPr>
          <p:cNvCxnSpPr>
            <a:cxnSpLocks/>
          </p:cNvCxnSpPr>
          <p:nvPr/>
        </p:nvCxnSpPr>
        <p:spPr>
          <a:xfrm flipH="1">
            <a:off x="10439400" y="2838100"/>
            <a:ext cx="146759" cy="2089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39F1083-DEB2-4A42-AB0E-53E60927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8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3A3-C50F-430A-AAB5-7EF1133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– Why produce single result?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AC392B-2B0A-4289-B52E-CB726270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design</a:t>
            </a:r>
          </a:p>
          <a:p>
            <a:pPr lvl="1"/>
            <a:r>
              <a:rPr lang="en-US" dirty="0"/>
              <a:t>Produce many results</a:t>
            </a:r>
          </a:p>
          <a:p>
            <a:pPr lvl="1"/>
            <a:r>
              <a:rPr lang="en-US" dirty="0"/>
              <a:t>Store KPIs to database</a:t>
            </a:r>
          </a:p>
          <a:p>
            <a:pPr lvl="1"/>
            <a:r>
              <a:rPr lang="en-US" dirty="0"/>
              <a:t>Run database “min”, “max”, “average” function to get final result</a:t>
            </a:r>
          </a:p>
          <a:p>
            <a:pPr lvl="1"/>
            <a:r>
              <a:rPr lang="en-US" dirty="0"/>
              <a:t>Display result on dashboard</a:t>
            </a:r>
          </a:p>
          <a:p>
            <a:r>
              <a:rPr lang="en-US" dirty="0"/>
              <a:t>New design</a:t>
            </a:r>
          </a:p>
          <a:p>
            <a:pPr lvl="1"/>
            <a:r>
              <a:rPr lang="en-US" dirty="0"/>
              <a:t>Produce single result</a:t>
            </a:r>
          </a:p>
          <a:p>
            <a:pPr lvl="1"/>
            <a:r>
              <a:rPr lang="en-US" dirty="0"/>
              <a:t>Display result on dashboard</a:t>
            </a:r>
          </a:p>
          <a:p>
            <a:r>
              <a:rPr lang="en-US" dirty="0"/>
              <a:t>Processed signals don’t need to be stored to the database</a:t>
            </a:r>
          </a:p>
          <a:p>
            <a:r>
              <a:rPr lang="en-US" dirty="0"/>
              <a:t>Don’t need to run aggregations (min, max, avg) on a database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55575-3D02-46BD-B8A3-6D1AFC54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F41A-E7F7-49FA-B244-3058EE0D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Manager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4249C5-A378-456D-A23C-C335A4C2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9" y="1848908"/>
            <a:ext cx="8986999" cy="43232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E01450-81AF-4E71-844C-0A823D0BBEC6}"/>
              </a:ext>
            </a:extLst>
          </p:cNvPr>
          <p:cNvSpPr/>
          <p:nvPr/>
        </p:nvSpPr>
        <p:spPr>
          <a:xfrm>
            <a:off x="5473700" y="3771900"/>
            <a:ext cx="2794000" cy="1619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C92BEA-3CC1-49A1-B02D-E9E0DDC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F41A-E7F7-49FA-B244-3058EE0D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Manager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01B028-8994-4484-BCAA-8EF3CF0B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Provides REST API for</a:t>
            </a:r>
          </a:p>
          <a:p>
            <a:pPr lvl="1"/>
            <a:r>
              <a:rPr lang="en-US" dirty="0"/>
              <a:t>DPS Batch Processor micro-service</a:t>
            </a:r>
          </a:p>
          <a:p>
            <a:pPr lvl="1"/>
            <a:r>
              <a:rPr lang="en-US" dirty="0"/>
              <a:t>React UI</a:t>
            </a:r>
          </a:p>
          <a:p>
            <a:r>
              <a:rPr lang="en-US" dirty="0"/>
              <a:t>Stores</a:t>
            </a:r>
          </a:p>
          <a:p>
            <a:pPr lvl="1"/>
            <a:r>
              <a:rPr lang="en-US" dirty="0"/>
              <a:t>Systems</a:t>
            </a:r>
          </a:p>
          <a:p>
            <a:pPr lvl="1"/>
            <a:r>
              <a:rPr lang="en-US" dirty="0"/>
              <a:t>Batch Processes </a:t>
            </a:r>
          </a:p>
          <a:p>
            <a:pPr lvl="1"/>
            <a:r>
              <a:rPr lang="en-US" dirty="0"/>
              <a:t>Batch Process Progress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2B091-A85B-4C79-AC17-CAC81980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470977"/>
            <a:ext cx="5153239" cy="38409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364327-7EB2-4967-B8EC-E0F659B3D1BA}"/>
              </a:ext>
            </a:extLst>
          </p:cNvPr>
          <p:cNvCxnSpPr>
            <a:cxnSpLocks/>
          </p:cNvCxnSpPr>
          <p:nvPr/>
        </p:nvCxnSpPr>
        <p:spPr>
          <a:xfrm>
            <a:off x="2832100" y="2988469"/>
            <a:ext cx="4521200" cy="16216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BBBFD-D4A1-4774-8564-B3F85330F85E}"/>
              </a:ext>
            </a:extLst>
          </p:cNvPr>
          <p:cNvCxnSpPr>
            <a:cxnSpLocks/>
          </p:cNvCxnSpPr>
          <p:nvPr/>
        </p:nvCxnSpPr>
        <p:spPr>
          <a:xfrm>
            <a:off x="6197600" y="2470977"/>
            <a:ext cx="2470150" cy="1313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0D3E3-5617-40B2-ABD5-258E90FB646F}"/>
              </a:ext>
            </a:extLst>
          </p:cNvPr>
          <p:cNvSpPr/>
          <p:nvPr/>
        </p:nvSpPr>
        <p:spPr>
          <a:xfrm>
            <a:off x="6119706" y="4470400"/>
            <a:ext cx="687494" cy="477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55ED7FD-52D0-4564-960C-47FF35E2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D24-DF15-4262-83E2-4ED29CD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Manager – React UI API -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A7EC-26CA-4FB6-9064-5BA90E69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only object</a:t>
            </a:r>
          </a:p>
          <a:p>
            <a:pPr lvl="1"/>
            <a:r>
              <a:rPr lang="en-US" dirty="0"/>
              <a:t>Created within the React UI</a:t>
            </a:r>
          </a:p>
          <a:p>
            <a:r>
              <a:rPr lang="en-US" dirty="0"/>
              <a:t>Configures which dashboards are available for end-users</a:t>
            </a:r>
          </a:p>
          <a:p>
            <a:r>
              <a:rPr lang="en-US" dirty="0"/>
              <a:t>Parameterized version of Mike’s mock-up</a:t>
            </a:r>
          </a:p>
          <a:p>
            <a:r>
              <a:rPr lang="en-US" dirty="0"/>
              <a:t>Allows for creating dashboards without altering KPI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B430-5538-4006-9A51-150CEEF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21D6F99-C2AE-4AB7-ACB3-C710BA8C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44" y="2160464"/>
            <a:ext cx="6761290" cy="3756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89D24-DF15-4262-83E2-4ED29CD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Manager – React UI API -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ACE54-ADF6-488F-A0F8-D874909D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2437907"/>
            <a:ext cx="5136389" cy="257055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FB912-D4B9-436A-810D-730197C869E7}"/>
              </a:ext>
            </a:extLst>
          </p:cNvPr>
          <p:cNvCxnSpPr>
            <a:cxnSpLocks/>
          </p:cNvCxnSpPr>
          <p:nvPr/>
        </p:nvCxnSpPr>
        <p:spPr>
          <a:xfrm flipH="1">
            <a:off x="4025900" y="2476500"/>
            <a:ext cx="1752600" cy="2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9BE45-1321-4E4C-A55E-F44B74EC30B6}"/>
              </a:ext>
            </a:extLst>
          </p:cNvPr>
          <p:cNvCxnSpPr>
            <a:cxnSpLocks/>
          </p:cNvCxnSpPr>
          <p:nvPr/>
        </p:nvCxnSpPr>
        <p:spPr>
          <a:xfrm flipH="1" flipV="1">
            <a:off x="4713272" y="5008460"/>
            <a:ext cx="1154128" cy="561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A22CA9-4508-46FE-B0ED-2782E9E78677}"/>
              </a:ext>
            </a:extLst>
          </p:cNvPr>
          <p:cNvCxnSpPr>
            <a:cxnSpLocks/>
          </p:cNvCxnSpPr>
          <p:nvPr/>
        </p:nvCxnSpPr>
        <p:spPr>
          <a:xfrm flipH="1" flipV="1">
            <a:off x="5279403" y="3429000"/>
            <a:ext cx="587997" cy="466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01DDC0-AF91-414C-A0BF-54EB854A06E6}"/>
              </a:ext>
            </a:extLst>
          </p:cNvPr>
          <p:cNvCxnSpPr>
            <a:cxnSpLocks/>
          </p:cNvCxnSpPr>
          <p:nvPr/>
        </p:nvCxnSpPr>
        <p:spPr>
          <a:xfrm flipH="1">
            <a:off x="1587500" y="3920631"/>
            <a:ext cx="4279900" cy="316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68083ED-9BB4-4279-8212-85071B0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D950A91-6362-497E-AED3-0CA8F629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053" y="2035571"/>
            <a:ext cx="4597333" cy="417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89D24-DF15-4262-83E2-4ED29CD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Manager – React UI API – Batch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ACE54-ADF6-488F-A0F8-D874909D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9782"/>
            <a:ext cx="6093970" cy="30497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FB912-D4B9-436A-810D-730197C869E7}"/>
              </a:ext>
            </a:extLst>
          </p:cNvPr>
          <p:cNvCxnSpPr>
            <a:cxnSpLocks/>
          </p:cNvCxnSpPr>
          <p:nvPr/>
        </p:nvCxnSpPr>
        <p:spPr>
          <a:xfrm flipH="1">
            <a:off x="1727201" y="2737166"/>
            <a:ext cx="6458763" cy="27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28831C-1CFD-40CE-ACEC-716A43DCD91C}"/>
              </a:ext>
            </a:extLst>
          </p:cNvPr>
          <p:cNvCxnSpPr>
            <a:cxnSpLocks/>
          </p:cNvCxnSpPr>
          <p:nvPr/>
        </p:nvCxnSpPr>
        <p:spPr>
          <a:xfrm flipH="1">
            <a:off x="6856215" y="4694389"/>
            <a:ext cx="1500385" cy="65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2AAAAC-748D-4517-92C9-AEA4CDB7AD69}"/>
              </a:ext>
            </a:extLst>
          </p:cNvPr>
          <p:cNvCxnSpPr>
            <a:cxnSpLocks/>
          </p:cNvCxnSpPr>
          <p:nvPr/>
        </p:nvCxnSpPr>
        <p:spPr>
          <a:xfrm flipH="1">
            <a:off x="6856216" y="4922758"/>
            <a:ext cx="1500384" cy="5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7C0A70-1BD2-41C4-88E7-86751CAA0B2C}"/>
              </a:ext>
            </a:extLst>
          </p:cNvPr>
          <p:cNvCxnSpPr>
            <a:cxnSpLocks/>
          </p:cNvCxnSpPr>
          <p:nvPr/>
        </p:nvCxnSpPr>
        <p:spPr>
          <a:xfrm flipH="1">
            <a:off x="3263900" y="3725516"/>
            <a:ext cx="4922064" cy="968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7B7DF7-91E9-4ABD-BC31-571ACA825953}"/>
              </a:ext>
            </a:extLst>
          </p:cNvPr>
          <p:cNvCxnSpPr>
            <a:cxnSpLocks/>
          </p:cNvCxnSpPr>
          <p:nvPr/>
        </p:nvCxnSpPr>
        <p:spPr>
          <a:xfrm flipH="1">
            <a:off x="3263900" y="3844595"/>
            <a:ext cx="5092700" cy="107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A8598F-6813-4A7D-8D42-CD50F2BB6D43}"/>
              </a:ext>
            </a:extLst>
          </p:cNvPr>
          <p:cNvCxnSpPr>
            <a:cxnSpLocks/>
          </p:cNvCxnSpPr>
          <p:nvPr/>
        </p:nvCxnSpPr>
        <p:spPr>
          <a:xfrm flipH="1">
            <a:off x="3263900" y="4108376"/>
            <a:ext cx="5092700" cy="107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25A336C-77C8-44DB-990E-4687006C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D24-DF15-4262-83E2-4ED29CD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Manager – DPS BP Server – Progress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AA1A1F-CDE0-4F72-B295-F18BA4C5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While executing batch process, progress is reported to DPS Manager</a:t>
            </a:r>
          </a:p>
          <a:p>
            <a:r>
              <a:rPr lang="en-US" dirty="0"/>
              <a:t>Allows for batch processes to continue after failure/reboot</a:t>
            </a:r>
          </a:p>
          <a:p>
            <a:r>
              <a:rPr lang="en-US" dirty="0"/>
              <a:t>Allows for indicating on the UI how far a batch process is (in percent)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87BFA-FE19-44A6-ABBC-12F5A87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D24-DF15-4262-83E2-4ED29CD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Manager – DPS BP Server – Progress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3AAC7-2BA3-41F7-8EA5-DBD72F90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535464"/>
            <a:ext cx="4568935" cy="48304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CC517-3175-4F11-ABE2-EAA3E2BDEE2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83744" y="5322536"/>
            <a:ext cx="1623156" cy="519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EC480A-AE47-4AF6-AE91-C432FAF5863D}"/>
              </a:ext>
            </a:extLst>
          </p:cNvPr>
          <p:cNvSpPr txBox="1"/>
          <p:nvPr/>
        </p:nvSpPr>
        <p:spPr>
          <a:xfrm>
            <a:off x="246187" y="4676205"/>
            <a:ext cx="507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last time the batch process computed KPIs. </a:t>
            </a:r>
          </a:p>
          <a:p>
            <a:r>
              <a:rPr lang="en-US" dirty="0"/>
              <a:t>Allows for computing percent complete.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FDE8B-4467-4E4E-892A-61CBC24A270B}"/>
              </a:ext>
            </a:extLst>
          </p:cNvPr>
          <p:cNvCxnSpPr>
            <a:cxnSpLocks/>
          </p:cNvCxnSpPr>
          <p:nvPr/>
        </p:nvCxnSpPr>
        <p:spPr>
          <a:xfrm flipH="1">
            <a:off x="7112002" y="3507358"/>
            <a:ext cx="2530879" cy="277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1E8B5D-06E6-482F-97D1-B1B62A835500}"/>
              </a:ext>
            </a:extLst>
          </p:cNvPr>
          <p:cNvSpPr txBox="1"/>
          <p:nvPr/>
        </p:nvSpPr>
        <p:spPr>
          <a:xfrm>
            <a:off x="8377441" y="2519660"/>
            <a:ext cx="360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aggregation value </a:t>
            </a:r>
          </a:p>
          <a:p>
            <a:r>
              <a:rPr lang="en-US" dirty="0"/>
              <a:t>Allows the computation to continue </a:t>
            </a:r>
          </a:p>
          <a:p>
            <a:r>
              <a:rPr lang="en-US" dirty="0"/>
              <a:t>after system failure.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08236A-77D9-47C3-87AA-473B3110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7193-60D1-4187-84CE-BA4E29F1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4232-AFAE-40CE-8100-EF7B3335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FE7D-5377-4273-93BA-482362FC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C95D-3976-47C3-BDAF-83BF59E2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DPLIB</a:t>
            </a:r>
          </a:p>
          <a:p>
            <a:pPr lvl="1"/>
            <a:r>
              <a:rPr lang="en-US" dirty="0"/>
              <a:t>KPI Processing library</a:t>
            </a:r>
          </a:p>
          <a:p>
            <a:r>
              <a:rPr lang="en-US" dirty="0"/>
              <a:t>DPS Manager</a:t>
            </a:r>
          </a:p>
          <a:p>
            <a:pPr lvl="1"/>
            <a:r>
              <a:rPr lang="en-US" dirty="0"/>
              <a:t>Backend for React UI and Batch Processor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F5BE-E74D-4CE5-B81D-E268F553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9535-8336-4ECC-B061-7ED7F73F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logic for computing KPIs</a:t>
            </a:r>
          </a:p>
          <a:p>
            <a:r>
              <a:rPr lang="en-US" dirty="0"/>
              <a:t>Supports processing rows of data and aggregations</a:t>
            </a:r>
          </a:p>
          <a:p>
            <a:pPr lvl="1"/>
            <a:r>
              <a:rPr lang="en-US" dirty="0"/>
              <a:t>Many results or single result</a:t>
            </a:r>
          </a:p>
          <a:p>
            <a:r>
              <a:rPr lang="en-US" dirty="0"/>
              <a:t>Stand-alone Python package</a:t>
            </a:r>
          </a:p>
          <a:p>
            <a:r>
              <a:rPr lang="en-US" dirty="0"/>
              <a:t>Integrated into system (in Batch Processor micro-service)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50E-91DD-432A-9525-CFBA53A2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-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C6973-9B74-4875-A182-27491824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78" y="2019300"/>
            <a:ext cx="9491044" cy="36417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2B7B6-B6E4-4EA8-A410-2202DEDC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B8F7-F105-40A8-BD48-8BE3702B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– Running a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39629-7C4D-4FD8-9B7D-30140929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1" y="1690688"/>
            <a:ext cx="4424362" cy="46627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03C00-F6C7-421F-AF1F-06DD0054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B8F7-F105-40A8-BD48-8BE3702B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– Relation to the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39629-7C4D-4FD8-9B7D-30140929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58" y="2133599"/>
            <a:ext cx="3413602" cy="3597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70B146-38A8-4181-BE98-4FE7B7B7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18" y="1690688"/>
            <a:ext cx="7419962" cy="371338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19C9D2-B147-4E9C-B2C8-FB6138113EB0}"/>
              </a:ext>
            </a:extLst>
          </p:cNvPr>
          <p:cNvSpPr/>
          <p:nvPr/>
        </p:nvSpPr>
        <p:spPr>
          <a:xfrm>
            <a:off x="2097629" y="4742709"/>
            <a:ext cx="1676400" cy="698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23EC26-B55E-4785-B7FA-516F6D16F560}"/>
              </a:ext>
            </a:extLst>
          </p:cNvPr>
          <p:cNvSpPr/>
          <p:nvPr/>
        </p:nvSpPr>
        <p:spPr>
          <a:xfrm>
            <a:off x="1957929" y="3607648"/>
            <a:ext cx="2150559" cy="104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7CF9D3-2802-4D30-B347-27E1B8BB6D85}"/>
              </a:ext>
            </a:extLst>
          </p:cNvPr>
          <p:cNvSpPr/>
          <p:nvPr/>
        </p:nvSpPr>
        <p:spPr>
          <a:xfrm>
            <a:off x="1562100" y="2523902"/>
            <a:ext cx="2468059" cy="9422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5CB2BC-CEE4-4A2E-BA1C-1E5680FDD9D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030159" y="2523903"/>
            <a:ext cx="1075242" cy="47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586FA-B4C1-4375-B6C7-0B6F368BDA9C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030159" y="2980645"/>
            <a:ext cx="1100642" cy="14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211619-1361-45AA-98C6-C7E2D624D9B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030159" y="2995049"/>
            <a:ext cx="1075242" cy="328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10B98D-5489-445B-86A8-176A2214AA2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108488" y="4128348"/>
            <a:ext cx="628612" cy="21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F73D5-285B-4059-AEB2-0E8ED782F95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774029" y="5089095"/>
            <a:ext cx="5687471" cy="2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4367D25-9382-43B1-9B1C-F423EED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3A3-C50F-430A-AAB5-7EF1133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– Producing many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5E3CE-A6DD-4EC4-8813-6A9BF3D9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9" y="1477168"/>
            <a:ext cx="5086854" cy="1951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308F1-D0A3-49B8-9A54-24CC3B17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25" y="3929857"/>
            <a:ext cx="2432001" cy="25630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4F1F1-30A1-4E23-A6C7-83190FD43914}"/>
              </a:ext>
            </a:extLst>
          </p:cNvPr>
          <p:cNvCxnSpPr>
            <a:cxnSpLocks/>
          </p:cNvCxnSpPr>
          <p:nvPr/>
        </p:nvCxnSpPr>
        <p:spPr>
          <a:xfrm>
            <a:off x="3014159" y="3429000"/>
            <a:ext cx="0" cy="415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1F778-612A-48C7-AC57-E968C5AC4AA9}"/>
              </a:ext>
            </a:extLst>
          </p:cNvPr>
          <p:cNvCxnSpPr>
            <a:cxnSpLocks/>
          </p:cNvCxnSpPr>
          <p:nvPr/>
        </p:nvCxnSpPr>
        <p:spPr>
          <a:xfrm flipV="1">
            <a:off x="4421626" y="4356100"/>
            <a:ext cx="1115574" cy="855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CC36BC9-B731-4A7D-9ED6-9F6405245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48179"/>
              </p:ext>
            </p:extLst>
          </p:nvPr>
        </p:nvGraphicFramePr>
        <p:xfrm>
          <a:off x="5785354" y="2270291"/>
          <a:ext cx="6265468" cy="314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67">
                  <a:extLst>
                    <a:ext uri="{9D8B030D-6E8A-4147-A177-3AD203B41FA5}">
                      <a16:colId xmlns:a16="http://schemas.microsoft.com/office/drawing/2014/main" val="1192472442"/>
                    </a:ext>
                  </a:extLst>
                </a:gridCol>
                <a:gridCol w="1566367">
                  <a:extLst>
                    <a:ext uri="{9D8B030D-6E8A-4147-A177-3AD203B41FA5}">
                      <a16:colId xmlns:a16="http://schemas.microsoft.com/office/drawing/2014/main" val="3533575240"/>
                    </a:ext>
                  </a:extLst>
                </a:gridCol>
                <a:gridCol w="1566367">
                  <a:extLst>
                    <a:ext uri="{9D8B030D-6E8A-4147-A177-3AD203B41FA5}">
                      <a16:colId xmlns:a16="http://schemas.microsoft.com/office/drawing/2014/main" val="2020671987"/>
                    </a:ext>
                  </a:extLst>
                </a:gridCol>
                <a:gridCol w="1566367">
                  <a:extLst>
                    <a:ext uri="{9D8B030D-6E8A-4147-A177-3AD203B41FA5}">
                      <a16:colId xmlns:a16="http://schemas.microsoft.com/office/drawing/2014/main" val="1927760639"/>
                    </a:ext>
                  </a:extLst>
                </a:gridCol>
              </a:tblGrid>
              <a:tr h="588486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08975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71526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88043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09991"/>
                  </a:ext>
                </a:extLst>
              </a:tr>
              <a:tr h="588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...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31710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D0C6DC8-CB4B-420E-86C8-5406CB3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3A3-C50F-430A-AAB5-7EF1133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– Producing single results (aggregation)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CEE3DC-B660-4E90-BEF4-7DA6C3DA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60" y="1595047"/>
            <a:ext cx="8905280" cy="445672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08F744-6083-498C-A431-C6B34361AF5E}"/>
              </a:ext>
            </a:extLst>
          </p:cNvPr>
          <p:cNvSpPr/>
          <p:nvPr/>
        </p:nvSpPr>
        <p:spPr>
          <a:xfrm>
            <a:off x="7961800" y="2413000"/>
            <a:ext cx="1969600" cy="419100"/>
          </a:xfrm>
          <a:custGeom>
            <a:avLst/>
            <a:gdLst>
              <a:gd name="connsiteX0" fmla="*/ 1956900 w 1969600"/>
              <a:gd name="connsiteY0" fmla="*/ 190500 h 419100"/>
              <a:gd name="connsiteX1" fmla="*/ 1944200 w 1969600"/>
              <a:gd name="connsiteY1" fmla="*/ 127000 h 419100"/>
              <a:gd name="connsiteX2" fmla="*/ 1868000 w 1969600"/>
              <a:gd name="connsiteY2" fmla="*/ 88900 h 419100"/>
              <a:gd name="connsiteX3" fmla="*/ 1652100 w 1969600"/>
              <a:gd name="connsiteY3" fmla="*/ 76200 h 419100"/>
              <a:gd name="connsiteX4" fmla="*/ 1614000 w 1969600"/>
              <a:gd name="connsiteY4" fmla="*/ 63500 h 419100"/>
              <a:gd name="connsiteX5" fmla="*/ 1448900 w 1969600"/>
              <a:gd name="connsiteY5" fmla="*/ 25400 h 419100"/>
              <a:gd name="connsiteX6" fmla="*/ 1410800 w 1969600"/>
              <a:gd name="connsiteY6" fmla="*/ 12700 h 419100"/>
              <a:gd name="connsiteX7" fmla="*/ 1182200 w 1969600"/>
              <a:gd name="connsiteY7" fmla="*/ 0 h 419100"/>
              <a:gd name="connsiteX8" fmla="*/ 318600 w 1969600"/>
              <a:gd name="connsiteY8" fmla="*/ 12700 h 419100"/>
              <a:gd name="connsiteX9" fmla="*/ 280500 w 1969600"/>
              <a:gd name="connsiteY9" fmla="*/ 25400 h 419100"/>
              <a:gd name="connsiteX10" fmla="*/ 191600 w 1969600"/>
              <a:gd name="connsiteY10" fmla="*/ 76200 h 419100"/>
              <a:gd name="connsiteX11" fmla="*/ 153500 w 1969600"/>
              <a:gd name="connsiteY11" fmla="*/ 88900 h 419100"/>
              <a:gd name="connsiteX12" fmla="*/ 115400 w 1969600"/>
              <a:gd name="connsiteY12" fmla="*/ 127000 h 419100"/>
              <a:gd name="connsiteX13" fmla="*/ 39200 w 1969600"/>
              <a:gd name="connsiteY13" fmla="*/ 152400 h 419100"/>
              <a:gd name="connsiteX14" fmla="*/ 13800 w 1969600"/>
              <a:gd name="connsiteY14" fmla="*/ 190500 h 419100"/>
              <a:gd name="connsiteX15" fmla="*/ 13800 w 1969600"/>
              <a:gd name="connsiteY15" fmla="*/ 292100 h 419100"/>
              <a:gd name="connsiteX16" fmla="*/ 51900 w 1969600"/>
              <a:gd name="connsiteY16" fmla="*/ 317500 h 419100"/>
              <a:gd name="connsiteX17" fmla="*/ 77300 w 1969600"/>
              <a:gd name="connsiteY17" fmla="*/ 355600 h 419100"/>
              <a:gd name="connsiteX18" fmla="*/ 115400 w 1969600"/>
              <a:gd name="connsiteY18" fmla="*/ 368300 h 419100"/>
              <a:gd name="connsiteX19" fmla="*/ 420200 w 1969600"/>
              <a:gd name="connsiteY19" fmla="*/ 381000 h 419100"/>
              <a:gd name="connsiteX20" fmla="*/ 636100 w 1969600"/>
              <a:gd name="connsiteY20" fmla="*/ 393700 h 419100"/>
              <a:gd name="connsiteX21" fmla="*/ 1106000 w 1969600"/>
              <a:gd name="connsiteY21" fmla="*/ 406400 h 419100"/>
              <a:gd name="connsiteX22" fmla="*/ 1385400 w 1969600"/>
              <a:gd name="connsiteY22" fmla="*/ 419100 h 419100"/>
              <a:gd name="connsiteX23" fmla="*/ 1702900 w 1969600"/>
              <a:gd name="connsiteY23" fmla="*/ 406400 h 419100"/>
              <a:gd name="connsiteX24" fmla="*/ 1766400 w 1969600"/>
              <a:gd name="connsiteY24" fmla="*/ 393700 h 419100"/>
              <a:gd name="connsiteX25" fmla="*/ 1842600 w 1969600"/>
              <a:gd name="connsiteY25" fmla="*/ 368300 h 419100"/>
              <a:gd name="connsiteX26" fmla="*/ 1906100 w 1969600"/>
              <a:gd name="connsiteY26" fmla="*/ 317500 h 419100"/>
              <a:gd name="connsiteX27" fmla="*/ 1931500 w 1969600"/>
              <a:gd name="connsiteY27" fmla="*/ 279400 h 419100"/>
              <a:gd name="connsiteX28" fmla="*/ 1969600 w 1969600"/>
              <a:gd name="connsiteY28" fmla="*/ 254000 h 419100"/>
              <a:gd name="connsiteX29" fmla="*/ 1956900 w 1969600"/>
              <a:gd name="connsiteY29" fmla="*/ 1905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69600" h="419100">
                <a:moveTo>
                  <a:pt x="1956900" y="190500"/>
                </a:moveTo>
                <a:cubicBezTo>
                  <a:pt x="1952667" y="169333"/>
                  <a:pt x="1954910" y="145742"/>
                  <a:pt x="1944200" y="127000"/>
                </a:cubicBezTo>
                <a:cubicBezTo>
                  <a:pt x="1935768" y="112243"/>
                  <a:pt x="1884791" y="90579"/>
                  <a:pt x="1868000" y="88900"/>
                </a:cubicBezTo>
                <a:cubicBezTo>
                  <a:pt x="1796267" y="81727"/>
                  <a:pt x="1724067" y="80433"/>
                  <a:pt x="1652100" y="76200"/>
                </a:cubicBezTo>
                <a:cubicBezTo>
                  <a:pt x="1639400" y="71967"/>
                  <a:pt x="1626987" y="66747"/>
                  <a:pt x="1614000" y="63500"/>
                </a:cubicBezTo>
                <a:cubicBezTo>
                  <a:pt x="1533403" y="43351"/>
                  <a:pt x="1543731" y="57010"/>
                  <a:pt x="1448900" y="25400"/>
                </a:cubicBezTo>
                <a:cubicBezTo>
                  <a:pt x="1436200" y="21167"/>
                  <a:pt x="1424127" y="13969"/>
                  <a:pt x="1410800" y="12700"/>
                </a:cubicBezTo>
                <a:cubicBezTo>
                  <a:pt x="1334826" y="5464"/>
                  <a:pt x="1258400" y="4233"/>
                  <a:pt x="1182200" y="0"/>
                </a:cubicBezTo>
                <a:lnTo>
                  <a:pt x="318600" y="12700"/>
                </a:lnTo>
                <a:cubicBezTo>
                  <a:pt x="305218" y="13077"/>
                  <a:pt x="292805" y="20127"/>
                  <a:pt x="280500" y="25400"/>
                </a:cubicBezTo>
                <a:cubicBezTo>
                  <a:pt x="124643" y="92196"/>
                  <a:pt x="319145" y="12427"/>
                  <a:pt x="191600" y="76200"/>
                </a:cubicBezTo>
                <a:cubicBezTo>
                  <a:pt x="179626" y="82187"/>
                  <a:pt x="166200" y="84667"/>
                  <a:pt x="153500" y="88900"/>
                </a:cubicBezTo>
                <a:cubicBezTo>
                  <a:pt x="140800" y="101600"/>
                  <a:pt x="131100" y="118278"/>
                  <a:pt x="115400" y="127000"/>
                </a:cubicBezTo>
                <a:cubicBezTo>
                  <a:pt x="91995" y="140003"/>
                  <a:pt x="39200" y="152400"/>
                  <a:pt x="39200" y="152400"/>
                </a:cubicBezTo>
                <a:cubicBezTo>
                  <a:pt x="30733" y="165100"/>
                  <a:pt x="20626" y="176848"/>
                  <a:pt x="13800" y="190500"/>
                </a:cubicBezTo>
                <a:cubicBezTo>
                  <a:pt x="-2696" y="223492"/>
                  <a:pt x="-6411" y="256730"/>
                  <a:pt x="13800" y="292100"/>
                </a:cubicBezTo>
                <a:cubicBezTo>
                  <a:pt x="21373" y="305352"/>
                  <a:pt x="39200" y="309033"/>
                  <a:pt x="51900" y="317500"/>
                </a:cubicBezTo>
                <a:cubicBezTo>
                  <a:pt x="60367" y="330200"/>
                  <a:pt x="65381" y="346065"/>
                  <a:pt x="77300" y="355600"/>
                </a:cubicBezTo>
                <a:cubicBezTo>
                  <a:pt x="87753" y="363963"/>
                  <a:pt x="102050" y="367311"/>
                  <a:pt x="115400" y="368300"/>
                </a:cubicBezTo>
                <a:cubicBezTo>
                  <a:pt x="216810" y="375812"/>
                  <a:pt x="318633" y="376045"/>
                  <a:pt x="420200" y="381000"/>
                </a:cubicBezTo>
                <a:cubicBezTo>
                  <a:pt x="492205" y="384512"/>
                  <a:pt x="564058" y="391032"/>
                  <a:pt x="636100" y="393700"/>
                </a:cubicBezTo>
                <a:cubicBezTo>
                  <a:pt x="792683" y="399499"/>
                  <a:pt x="949399" y="401092"/>
                  <a:pt x="1106000" y="406400"/>
                </a:cubicBezTo>
                <a:cubicBezTo>
                  <a:pt x="1199176" y="409559"/>
                  <a:pt x="1292267" y="414867"/>
                  <a:pt x="1385400" y="419100"/>
                </a:cubicBezTo>
                <a:cubicBezTo>
                  <a:pt x="1491233" y="414867"/>
                  <a:pt x="1597217" y="413446"/>
                  <a:pt x="1702900" y="406400"/>
                </a:cubicBezTo>
                <a:cubicBezTo>
                  <a:pt x="1724438" y="404964"/>
                  <a:pt x="1745575" y="399380"/>
                  <a:pt x="1766400" y="393700"/>
                </a:cubicBezTo>
                <a:cubicBezTo>
                  <a:pt x="1792231" y="386655"/>
                  <a:pt x="1842600" y="368300"/>
                  <a:pt x="1842600" y="368300"/>
                </a:cubicBezTo>
                <a:cubicBezTo>
                  <a:pt x="1915393" y="259111"/>
                  <a:pt x="1818466" y="387607"/>
                  <a:pt x="1906100" y="317500"/>
                </a:cubicBezTo>
                <a:cubicBezTo>
                  <a:pt x="1918019" y="307965"/>
                  <a:pt x="1920707" y="290193"/>
                  <a:pt x="1931500" y="279400"/>
                </a:cubicBezTo>
                <a:cubicBezTo>
                  <a:pt x="1942293" y="268607"/>
                  <a:pt x="1956900" y="262467"/>
                  <a:pt x="1969600" y="254000"/>
                </a:cubicBezTo>
                <a:lnTo>
                  <a:pt x="1956900" y="1905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964475-B016-43A5-87C8-3596D211DFE6}"/>
              </a:ext>
            </a:extLst>
          </p:cNvPr>
          <p:cNvSpPr/>
          <p:nvPr/>
        </p:nvSpPr>
        <p:spPr>
          <a:xfrm>
            <a:off x="8062796" y="3403600"/>
            <a:ext cx="1913646" cy="304800"/>
          </a:xfrm>
          <a:custGeom>
            <a:avLst/>
            <a:gdLst>
              <a:gd name="connsiteX0" fmla="*/ 1830504 w 1913646"/>
              <a:gd name="connsiteY0" fmla="*/ 50800 h 304800"/>
              <a:gd name="connsiteX1" fmla="*/ 1728904 w 1913646"/>
              <a:gd name="connsiteY1" fmla="*/ 12700 h 304800"/>
              <a:gd name="connsiteX2" fmla="*/ 1665404 w 1913646"/>
              <a:gd name="connsiteY2" fmla="*/ 0 h 304800"/>
              <a:gd name="connsiteX3" fmla="*/ 103304 w 1913646"/>
              <a:gd name="connsiteY3" fmla="*/ 12700 h 304800"/>
              <a:gd name="connsiteX4" fmla="*/ 27104 w 1913646"/>
              <a:gd name="connsiteY4" fmla="*/ 50800 h 304800"/>
              <a:gd name="connsiteX5" fmla="*/ 1704 w 1913646"/>
              <a:gd name="connsiteY5" fmla="*/ 127000 h 304800"/>
              <a:gd name="connsiteX6" fmla="*/ 39804 w 1913646"/>
              <a:gd name="connsiteY6" fmla="*/ 203200 h 304800"/>
              <a:gd name="connsiteX7" fmla="*/ 77904 w 1913646"/>
              <a:gd name="connsiteY7" fmla="*/ 228600 h 304800"/>
              <a:gd name="connsiteX8" fmla="*/ 306504 w 1913646"/>
              <a:gd name="connsiteY8" fmla="*/ 279400 h 304800"/>
              <a:gd name="connsiteX9" fmla="*/ 433504 w 1913646"/>
              <a:gd name="connsiteY9" fmla="*/ 304800 h 304800"/>
              <a:gd name="connsiteX10" fmla="*/ 827204 w 1913646"/>
              <a:gd name="connsiteY10" fmla="*/ 292100 h 304800"/>
              <a:gd name="connsiteX11" fmla="*/ 979604 w 1913646"/>
              <a:gd name="connsiteY11" fmla="*/ 266700 h 304800"/>
              <a:gd name="connsiteX12" fmla="*/ 1144704 w 1913646"/>
              <a:gd name="connsiteY12" fmla="*/ 241300 h 304800"/>
              <a:gd name="connsiteX13" fmla="*/ 1271704 w 1913646"/>
              <a:gd name="connsiteY13" fmla="*/ 215900 h 304800"/>
              <a:gd name="connsiteX14" fmla="*/ 1322504 w 1913646"/>
              <a:gd name="connsiteY14" fmla="*/ 203200 h 304800"/>
              <a:gd name="connsiteX15" fmla="*/ 1424104 w 1913646"/>
              <a:gd name="connsiteY15" fmla="*/ 190500 h 304800"/>
              <a:gd name="connsiteX16" fmla="*/ 1462204 w 1913646"/>
              <a:gd name="connsiteY16" fmla="*/ 177800 h 304800"/>
              <a:gd name="connsiteX17" fmla="*/ 1906704 w 1913646"/>
              <a:gd name="connsiteY17" fmla="*/ 165100 h 304800"/>
              <a:gd name="connsiteX18" fmla="*/ 1894004 w 1913646"/>
              <a:gd name="connsiteY18" fmla="*/ 114300 h 304800"/>
              <a:gd name="connsiteX19" fmla="*/ 1855904 w 1913646"/>
              <a:gd name="connsiteY19" fmla="*/ 101600 h 304800"/>
              <a:gd name="connsiteX20" fmla="*/ 1843204 w 1913646"/>
              <a:gd name="connsiteY20" fmla="*/ 63500 h 304800"/>
              <a:gd name="connsiteX21" fmla="*/ 1830504 w 1913646"/>
              <a:gd name="connsiteY21" fmla="*/ 50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13646" h="304800">
                <a:moveTo>
                  <a:pt x="1830504" y="50800"/>
                </a:moveTo>
                <a:cubicBezTo>
                  <a:pt x="1811454" y="42333"/>
                  <a:pt x="1755449" y="19336"/>
                  <a:pt x="1728904" y="12700"/>
                </a:cubicBezTo>
                <a:cubicBezTo>
                  <a:pt x="1707963" y="7465"/>
                  <a:pt x="1686571" y="4233"/>
                  <a:pt x="1665404" y="0"/>
                </a:cubicBezTo>
                <a:lnTo>
                  <a:pt x="103304" y="12700"/>
                </a:lnTo>
                <a:cubicBezTo>
                  <a:pt x="76373" y="13127"/>
                  <a:pt x="47098" y="37470"/>
                  <a:pt x="27104" y="50800"/>
                </a:cubicBezTo>
                <a:cubicBezTo>
                  <a:pt x="18637" y="76200"/>
                  <a:pt x="-6763" y="101600"/>
                  <a:pt x="1704" y="127000"/>
                </a:cubicBezTo>
                <a:cubicBezTo>
                  <a:pt x="12033" y="157988"/>
                  <a:pt x="15185" y="178581"/>
                  <a:pt x="39804" y="203200"/>
                </a:cubicBezTo>
                <a:cubicBezTo>
                  <a:pt x="50597" y="213993"/>
                  <a:pt x="63956" y="222401"/>
                  <a:pt x="77904" y="228600"/>
                </a:cubicBezTo>
                <a:cubicBezTo>
                  <a:pt x="217342" y="290572"/>
                  <a:pt x="100033" y="210576"/>
                  <a:pt x="306504" y="279400"/>
                </a:cubicBezTo>
                <a:cubicBezTo>
                  <a:pt x="373002" y="301566"/>
                  <a:pt x="331352" y="290207"/>
                  <a:pt x="433504" y="304800"/>
                </a:cubicBezTo>
                <a:cubicBezTo>
                  <a:pt x="564737" y="300567"/>
                  <a:pt x="696221" y="301238"/>
                  <a:pt x="827204" y="292100"/>
                </a:cubicBezTo>
                <a:cubicBezTo>
                  <a:pt x="878580" y="288516"/>
                  <a:pt x="928804" y="275167"/>
                  <a:pt x="979604" y="266700"/>
                </a:cubicBezTo>
                <a:cubicBezTo>
                  <a:pt x="1085331" y="249079"/>
                  <a:pt x="1030312" y="257642"/>
                  <a:pt x="1144704" y="241300"/>
                </a:cubicBezTo>
                <a:cubicBezTo>
                  <a:pt x="1222949" y="215218"/>
                  <a:pt x="1143284" y="239249"/>
                  <a:pt x="1271704" y="215900"/>
                </a:cubicBezTo>
                <a:cubicBezTo>
                  <a:pt x="1288877" y="212778"/>
                  <a:pt x="1305287" y="206069"/>
                  <a:pt x="1322504" y="203200"/>
                </a:cubicBezTo>
                <a:cubicBezTo>
                  <a:pt x="1356170" y="197589"/>
                  <a:pt x="1390237" y="194733"/>
                  <a:pt x="1424104" y="190500"/>
                </a:cubicBezTo>
                <a:cubicBezTo>
                  <a:pt x="1436804" y="186267"/>
                  <a:pt x="1448836" y="178504"/>
                  <a:pt x="1462204" y="177800"/>
                </a:cubicBezTo>
                <a:cubicBezTo>
                  <a:pt x="1610226" y="170009"/>
                  <a:pt x="1760054" y="186666"/>
                  <a:pt x="1906704" y="165100"/>
                </a:cubicBezTo>
                <a:cubicBezTo>
                  <a:pt x="1923973" y="162560"/>
                  <a:pt x="1904908" y="127930"/>
                  <a:pt x="1894004" y="114300"/>
                </a:cubicBezTo>
                <a:cubicBezTo>
                  <a:pt x="1885641" y="103847"/>
                  <a:pt x="1868604" y="105833"/>
                  <a:pt x="1855904" y="101600"/>
                </a:cubicBezTo>
                <a:cubicBezTo>
                  <a:pt x="1851671" y="88900"/>
                  <a:pt x="1852670" y="72966"/>
                  <a:pt x="1843204" y="63500"/>
                </a:cubicBezTo>
                <a:cubicBezTo>
                  <a:pt x="1801088" y="21384"/>
                  <a:pt x="1849554" y="59267"/>
                  <a:pt x="1830504" y="5080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7BEA4F-56F0-4123-96BE-8EB334F6521E}"/>
              </a:ext>
            </a:extLst>
          </p:cNvPr>
          <p:cNvSpPr/>
          <p:nvPr/>
        </p:nvSpPr>
        <p:spPr>
          <a:xfrm>
            <a:off x="8180869" y="2952750"/>
            <a:ext cx="1677500" cy="304800"/>
          </a:xfrm>
          <a:custGeom>
            <a:avLst/>
            <a:gdLst>
              <a:gd name="connsiteX0" fmla="*/ 1956900 w 1969600"/>
              <a:gd name="connsiteY0" fmla="*/ 190500 h 419100"/>
              <a:gd name="connsiteX1" fmla="*/ 1944200 w 1969600"/>
              <a:gd name="connsiteY1" fmla="*/ 127000 h 419100"/>
              <a:gd name="connsiteX2" fmla="*/ 1868000 w 1969600"/>
              <a:gd name="connsiteY2" fmla="*/ 88900 h 419100"/>
              <a:gd name="connsiteX3" fmla="*/ 1652100 w 1969600"/>
              <a:gd name="connsiteY3" fmla="*/ 76200 h 419100"/>
              <a:gd name="connsiteX4" fmla="*/ 1614000 w 1969600"/>
              <a:gd name="connsiteY4" fmla="*/ 63500 h 419100"/>
              <a:gd name="connsiteX5" fmla="*/ 1448900 w 1969600"/>
              <a:gd name="connsiteY5" fmla="*/ 25400 h 419100"/>
              <a:gd name="connsiteX6" fmla="*/ 1410800 w 1969600"/>
              <a:gd name="connsiteY6" fmla="*/ 12700 h 419100"/>
              <a:gd name="connsiteX7" fmla="*/ 1182200 w 1969600"/>
              <a:gd name="connsiteY7" fmla="*/ 0 h 419100"/>
              <a:gd name="connsiteX8" fmla="*/ 318600 w 1969600"/>
              <a:gd name="connsiteY8" fmla="*/ 12700 h 419100"/>
              <a:gd name="connsiteX9" fmla="*/ 280500 w 1969600"/>
              <a:gd name="connsiteY9" fmla="*/ 25400 h 419100"/>
              <a:gd name="connsiteX10" fmla="*/ 191600 w 1969600"/>
              <a:gd name="connsiteY10" fmla="*/ 76200 h 419100"/>
              <a:gd name="connsiteX11" fmla="*/ 153500 w 1969600"/>
              <a:gd name="connsiteY11" fmla="*/ 88900 h 419100"/>
              <a:gd name="connsiteX12" fmla="*/ 115400 w 1969600"/>
              <a:gd name="connsiteY12" fmla="*/ 127000 h 419100"/>
              <a:gd name="connsiteX13" fmla="*/ 39200 w 1969600"/>
              <a:gd name="connsiteY13" fmla="*/ 152400 h 419100"/>
              <a:gd name="connsiteX14" fmla="*/ 13800 w 1969600"/>
              <a:gd name="connsiteY14" fmla="*/ 190500 h 419100"/>
              <a:gd name="connsiteX15" fmla="*/ 13800 w 1969600"/>
              <a:gd name="connsiteY15" fmla="*/ 292100 h 419100"/>
              <a:gd name="connsiteX16" fmla="*/ 51900 w 1969600"/>
              <a:gd name="connsiteY16" fmla="*/ 317500 h 419100"/>
              <a:gd name="connsiteX17" fmla="*/ 77300 w 1969600"/>
              <a:gd name="connsiteY17" fmla="*/ 355600 h 419100"/>
              <a:gd name="connsiteX18" fmla="*/ 115400 w 1969600"/>
              <a:gd name="connsiteY18" fmla="*/ 368300 h 419100"/>
              <a:gd name="connsiteX19" fmla="*/ 420200 w 1969600"/>
              <a:gd name="connsiteY19" fmla="*/ 381000 h 419100"/>
              <a:gd name="connsiteX20" fmla="*/ 636100 w 1969600"/>
              <a:gd name="connsiteY20" fmla="*/ 393700 h 419100"/>
              <a:gd name="connsiteX21" fmla="*/ 1106000 w 1969600"/>
              <a:gd name="connsiteY21" fmla="*/ 406400 h 419100"/>
              <a:gd name="connsiteX22" fmla="*/ 1385400 w 1969600"/>
              <a:gd name="connsiteY22" fmla="*/ 419100 h 419100"/>
              <a:gd name="connsiteX23" fmla="*/ 1702900 w 1969600"/>
              <a:gd name="connsiteY23" fmla="*/ 406400 h 419100"/>
              <a:gd name="connsiteX24" fmla="*/ 1766400 w 1969600"/>
              <a:gd name="connsiteY24" fmla="*/ 393700 h 419100"/>
              <a:gd name="connsiteX25" fmla="*/ 1842600 w 1969600"/>
              <a:gd name="connsiteY25" fmla="*/ 368300 h 419100"/>
              <a:gd name="connsiteX26" fmla="*/ 1906100 w 1969600"/>
              <a:gd name="connsiteY26" fmla="*/ 317500 h 419100"/>
              <a:gd name="connsiteX27" fmla="*/ 1931500 w 1969600"/>
              <a:gd name="connsiteY27" fmla="*/ 279400 h 419100"/>
              <a:gd name="connsiteX28" fmla="*/ 1969600 w 1969600"/>
              <a:gd name="connsiteY28" fmla="*/ 254000 h 419100"/>
              <a:gd name="connsiteX29" fmla="*/ 1956900 w 1969600"/>
              <a:gd name="connsiteY29" fmla="*/ 1905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69600" h="419100">
                <a:moveTo>
                  <a:pt x="1956900" y="190500"/>
                </a:moveTo>
                <a:cubicBezTo>
                  <a:pt x="1952667" y="169333"/>
                  <a:pt x="1954910" y="145742"/>
                  <a:pt x="1944200" y="127000"/>
                </a:cubicBezTo>
                <a:cubicBezTo>
                  <a:pt x="1935768" y="112243"/>
                  <a:pt x="1884791" y="90579"/>
                  <a:pt x="1868000" y="88900"/>
                </a:cubicBezTo>
                <a:cubicBezTo>
                  <a:pt x="1796267" y="81727"/>
                  <a:pt x="1724067" y="80433"/>
                  <a:pt x="1652100" y="76200"/>
                </a:cubicBezTo>
                <a:cubicBezTo>
                  <a:pt x="1639400" y="71967"/>
                  <a:pt x="1626987" y="66747"/>
                  <a:pt x="1614000" y="63500"/>
                </a:cubicBezTo>
                <a:cubicBezTo>
                  <a:pt x="1533403" y="43351"/>
                  <a:pt x="1543731" y="57010"/>
                  <a:pt x="1448900" y="25400"/>
                </a:cubicBezTo>
                <a:cubicBezTo>
                  <a:pt x="1436200" y="21167"/>
                  <a:pt x="1424127" y="13969"/>
                  <a:pt x="1410800" y="12700"/>
                </a:cubicBezTo>
                <a:cubicBezTo>
                  <a:pt x="1334826" y="5464"/>
                  <a:pt x="1258400" y="4233"/>
                  <a:pt x="1182200" y="0"/>
                </a:cubicBezTo>
                <a:lnTo>
                  <a:pt x="318600" y="12700"/>
                </a:lnTo>
                <a:cubicBezTo>
                  <a:pt x="305218" y="13077"/>
                  <a:pt x="292805" y="20127"/>
                  <a:pt x="280500" y="25400"/>
                </a:cubicBezTo>
                <a:cubicBezTo>
                  <a:pt x="124643" y="92196"/>
                  <a:pt x="319145" y="12427"/>
                  <a:pt x="191600" y="76200"/>
                </a:cubicBezTo>
                <a:cubicBezTo>
                  <a:pt x="179626" y="82187"/>
                  <a:pt x="166200" y="84667"/>
                  <a:pt x="153500" y="88900"/>
                </a:cubicBezTo>
                <a:cubicBezTo>
                  <a:pt x="140800" y="101600"/>
                  <a:pt x="131100" y="118278"/>
                  <a:pt x="115400" y="127000"/>
                </a:cubicBezTo>
                <a:cubicBezTo>
                  <a:pt x="91995" y="140003"/>
                  <a:pt x="39200" y="152400"/>
                  <a:pt x="39200" y="152400"/>
                </a:cubicBezTo>
                <a:cubicBezTo>
                  <a:pt x="30733" y="165100"/>
                  <a:pt x="20626" y="176848"/>
                  <a:pt x="13800" y="190500"/>
                </a:cubicBezTo>
                <a:cubicBezTo>
                  <a:pt x="-2696" y="223492"/>
                  <a:pt x="-6411" y="256730"/>
                  <a:pt x="13800" y="292100"/>
                </a:cubicBezTo>
                <a:cubicBezTo>
                  <a:pt x="21373" y="305352"/>
                  <a:pt x="39200" y="309033"/>
                  <a:pt x="51900" y="317500"/>
                </a:cubicBezTo>
                <a:cubicBezTo>
                  <a:pt x="60367" y="330200"/>
                  <a:pt x="65381" y="346065"/>
                  <a:pt x="77300" y="355600"/>
                </a:cubicBezTo>
                <a:cubicBezTo>
                  <a:pt x="87753" y="363963"/>
                  <a:pt x="102050" y="367311"/>
                  <a:pt x="115400" y="368300"/>
                </a:cubicBezTo>
                <a:cubicBezTo>
                  <a:pt x="216810" y="375812"/>
                  <a:pt x="318633" y="376045"/>
                  <a:pt x="420200" y="381000"/>
                </a:cubicBezTo>
                <a:cubicBezTo>
                  <a:pt x="492205" y="384512"/>
                  <a:pt x="564058" y="391032"/>
                  <a:pt x="636100" y="393700"/>
                </a:cubicBezTo>
                <a:cubicBezTo>
                  <a:pt x="792683" y="399499"/>
                  <a:pt x="949399" y="401092"/>
                  <a:pt x="1106000" y="406400"/>
                </a:cubicBezTo>
                <a:cubicBezTo>
                  <a:pt x="1199176" y="409559"/>
                  <a:pt x="1292267" y="414867"/>
                  <a:pt x="1385400" y="419100"/>
                </a:cubicBezTo>
                <a:cubicBezTo>
                  <a:pt x="1491233" y="414867"/>
                  <a:pt x="1597217" y="413446"/>
                  <a:pt x="1702900" y="406400"/>
                </a:cubicBezTo>
                <a:cubicBezTo>
                  <a:pt x="1724438" y="404964"/>
                  <a:pt x="1745575" y="399380"/>
                  <a:pt x="1766400" y="393700"/>
                </a:cubicBezTo>
                <a:cubicBezTo>
                  <a:pt x="1792231" y="386655"/>
                  <a:pt x="1842600" y="368300"/>
                  <a:pt x="1842600" y="368300"/>
                </a:cubicBezTo>
                <a:cubicBezTo>
                  <a:pt x="1915393" y="259111"/>
                  <a:pt x="1818466" y="387607"/>
                  <a:pt x="1906100" y="317500"/>
                </a:cubicBezTo>
                <a:cubicBezTo>
                  <a:pt x="1918019" y="307965"/>
                  <a:pt x="1920707" y="290193"/>
                  <a:pt x="1931500" y="279400"/>
                </a:cubicBezTo>
                <a:cubicBezTo>
                  <a:pt x="1942293" y="268607"/>
                  <a:pt x="1956900" y="262467"/>
                  <a:pt x="1969600" y="254000"/>
                </a:cubicBezTo>
                <a:lnTo>
                  <a:pt x="1956900" y="1905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DF4357D-9B05-4C90-B31C-43A9010E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08C9CA-321C-4727-81E8-30599E1A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47" y="3400946"/>
            <a:ext cx="6193553" cy="2376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6F3A3-C50F-430A-AAB5-7EF1133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DPLIB – Producing one result (aggregation)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4B878-8AF1-414F-9DC5-4F909951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1847371"/>
            <a:ext cx="6540500" cy="245958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00558D-DC9E-4668-BFB7-37F310CE35A6}"/>
              </a:ext>
            </a:extLst>
          </p:cNvPr>
          <p:cNvSpPr/>
          <p:nvPr/>
        </p:nvSpPr>
        <p:spPr>
          <a:xfrm>
            <a:off x="6410072" y="2870589"/>
            <a:ext cx="473328" cy="347155"/>
          </a:xfrm>
          <a:custGeom>
            <a:avLst/>
            <a:gdLst>
              <a:gd name="connsiteX0" fmla="*/ 546979 w 662983"/>
              <a:gd name="connsiteY0" fmla="*/ 76200 h 317500"/>
              <a:gd name="connsiteX1" fmla="*/ 508879 w 662983"/>
              <a:gd name="connsiteY1" fmla="*/ 12700 h 317500"/>
              <a:gd name="connsiteX2" fmla="*/ 470779 w 662983"/>
              <a:gd name="connsiteY2" fmla="*/ 0 h 317500"/>
              <a:gd name="connsiteX3" fmla="*/ 204079 w 662983"/>
              <a:gd name="connsiteY3" fmla="*/ 12700 h 317500"/>
              <a:gd name="connsiteX4" fmla="*/ 153279 w 662983"/>
              <a:gd name="connsiteY4" fmla="*/ 25400 h 317500"/>
              <a:gd name="connsiteX5" fmla="*/ 89779 w 662983"/>
              <a:gd name="connsiteY5" fmla="*/ 38100 h 317500"/>
              <a:gd name="connsiteX6" fmla="*/ 51679 w 662983"/>
              <a:gd name="connsiteY6" fmla="*/ 50800 h 317500"/>
              <a:gd name="connsiteX7" fmla="*/ 879 w 662983"/>
              <a:gd name="connsiteY7" fmla="*/ 127000 h 317500"/>
              <a:gd name="connsiteX8" fmla="*/ 13579 w 662983"/>
              <a:gd name="connsiteY8" fmla="*/ 177800 h 317500"/>
              <a:gd name="connsiteX9" fmla="*/ 127879 w 662983"/>
              <a:gd name="connsiteY9" fmla="*/ 228600 h 317500"/>
              <a:gd name="connsiteX10" fmla="*/ 242179 w 662983"/>
              <a:gd name="connsiteY10" fmla="*/ 266700 h 317500"/>
              <a:gd name="connsiteX11" fmla="*/ 280279 w 662983"/>
              <a:gd name="connsiteY11" fmla="*/ 279400 h 317500"/>
              <a:gd name="connsiteX12" fmla="*/ 318379 w 662983"/>
              <a:gd name="connsiteY12" fmla="*/ 292100 h 317500"/>
              <a:gd name="connsiteX13" fmla="*/ 419979 w 662983"/>
              <a:gd name="connsiteY13" fmla="*/ 317500 h 317500"/>
              <a:gd name="connsiteX14" fmla="*/ 559679 w 662983"/>
              <a:gd name="connsiteY14" fmla="*/ 304800 h 317500"/>
              <a:gd name="connsiteX15" fmla="*/ 635879 w 662983"/>
              <a:gd name="connsiteY15" fmla="*/ 279400 h 317500"/>
              <a:gd name="connsiteX16" fmla="*/ 661279 w 662983"/>
              <a:gd name="connsiteY16" fmla="*/ 203200 h 317500"/>
              <a:gd name="connsiteX17" fmla="*/ 635879 w 662983"/>
              <a:gd name="connsiteY17" fmla="*/ 127000 h 317500"/>
              <a:gd name="connsiteX18" fmla="*/ 623179 w 662983"/>
              <a:gd name="connsiteY18" fmla="*/ 88900 h 317500"/>
              <a:gd name="connsiteX19" fmla="*/ 546979 w 662983"/>
              <a:gd name="connsiteY19" fmla="*/ 38100 h 317500"/>
              <a:gd name="connsiteX20" fmla="*/ 496179 w 662983"/>
              <a:gd name="connsiteY20" fmla="*/ 127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2983" h="317500">
                <a:moveTo>
                  <a:pt x="546979" y="76200"/>
                </a:moveTo>
                <a:cubicBezTo>
                  <a:pt x="534279" y="55033"/>
                  <a:pt x="526333" y="30154"/>
                  <a:pt x="508879" y="12700"/>
                </a:cubicBezTo>
                <a:cubicBezTo>
                  <a:pt x="499413" y="3234"/>
                  <a:pt x="484166" y="0"/>
                  <a:pt x="470779" y="0"/>
                </a:cubicBezTo>
                <a:cubicBezTo>
                  <a:pt x="381778" y="0"/>
                  <a:pt x="292979" y="8467"/>
                  <a:pt x="204079" y="12700"/>
                </a:cubicBezTo>
                <a:cubicBezTo>
                  <a:pt x="187146" y="16933"/>
                  <a:pt x="170318" y="21614"/>
                  <a:pt x="153279" y="25400"/>
                </a:cubicBezTo>
                <a:cubicBezTo>
                  <a:pt x="132207" y="30083"/>
                  <a:pt x="110720" y="32865"/>
                  <a:pt x="89779" y="38100"/>
                </a:cubicBezTo>
                <a:cubicBezTo>
                  <a:pt x="76792" y="41347"/>
                  <a:pt x="64379" y="46567"/>
                  <a:pt x="51679" y="50800"/>
                </a:cubicBezTo>
                <a:cubicBezTo>
                  <a:pt x="34746" y="76200"/>
                  <a:pt x="-6525" y="97384"/>
                  <a:pt x="879" y="127000"/>
                </a:cubicBezTo>
                <a:cubicBezTo>
                  <a:pt x="5112" y="143933"/>
                  <a:pt x="3897" y="163277"/>
                  <a:pt x="13579" y="177800"/>
                </a:cubicBezTo>
                <a:cubicBezTo>
                  <a:pt x="30830" y="203676"/>
                  <a:pt x="112848" y="223590"/>
                  <a:pt x="127879" y="228600"/>
                </a:cubicBezTo>
                <a:lnTo>
                  <a:pt x="242179" y="266700"/>
                </a:lnTo>
                <a:lnTo>
                  <a:pt x="280279" y="279400"/>
                </a:lnTo>
                <a:cubicBezTo>
                  <a:pt x="292979" y="283633"/>
                  <a:pt x="305252" y="289475"/>
                  <a:pt x="318379" y="292100"/>
                </a:cubicBezTo>
                <a:cubicBezTo>
                  <a:pt x="395006" y="307425"/>
                  <a:pt x="361401" y="297974"/>
                  <a:pt x="419979" y="317500"/>
                </a:cubicBezTo>
                <a:cubicBezTo>
                  <a:pt x="466546" y="313267"/>
                  <a:pt x="513632" y="312926"/>
                  <a:pt x="559679" y="304800"/>
                </a:cubicBezTo>
                <a:cubicBezTo>
                  <a:pt x="586046" y="300147"/>
                  <a:pt x="635879" y="279400"/>
                  <a:pt x="635879" y="279400"/>
                </a:cubicBezTo>
                <a:cubicBezTo>
                  <a:pt x="644346" y="254000"/>
                  <a:pt x="669746" y="228600"/>
                  <a:pt x="661279" y="203200"/>
                </a:cubicBezTo>
                <a:lnTo>
                  <a:pt x="635879" y="127000"/>
                </a:lnTo>
                <a:cubicBezTo>
                  <a:pt x="631646" y="114300"/>
                  <a:pt x="634318" y="96326"/>
                  <a:pt x="623179" y="88900"/>
                </a:cubicBezTo>
                <a:cubicBezTo>
                  <a:pt x="597779" y="71967"/>
                  <a:pt x="575939" y="47753"/>
                  <a:pt x="546979" y="38100"/>
                </a:cubicBezTo>
                <a:cubicBezTo>
                  <a:pt x="503199" y="23507"/>
                  <a:pt x="518345" y="34866"/>
                  <a:pt x="496179" y="127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800E80-3087-4279-B96B-AA429CBF0268}"/>
              </a:ext>
            </a:extLst>
          </p:cNvPr>
          <p:cNvSpPr/>
          <p:nvPr/>
        </p:nvSpPr>
        <p:spPr>
          <a:xfrm>
            <a:off x="6460872" y="2340233"/>
            <a:ext cx="422528" cy="347154"/>
          </a:xfrm>
          <a:custGeom>
            <a:avLst/>
            <a:gdLst>
              <a:gd name="connsiteX0" fmla="*/ 546979 w 662983"/>
              <a:gd name="connsiteY0" fmla="*/ 76200 h 317500"/>
              <a:gd name="connsiteX1" fmla="*/ 508879 w 662983"/>
              <a:gd name="connsiteY1" fmla="*/ 12700 h 317500"/>
              <a:gd name="connsiteX2" fmla="*/ 470779 w 662983"/>
              <a:gd name="connsiteY2" fmla="*/ 0 h 317500"/>
              <a:gd name="connsiteX3" fmla="*/ 204079 w 662983"/>
              <a:gd name="connsiteY3" fmla="*/ 12700 h 317500"/>
              <a:gd name="connsiteX4" fmla="*/ 153279 w 662983"/>
              <a:gd name="connsiteY4" fmla="*/ 25400 h 317500"/>
              <a:gd name="connsiteX5" fmla="*/ 89779 w 662983"/>
              <a:gd name="connsiteY5" fmla="*/ 38100 h 317500"/>
              <a:gd name="connsiteX6" fmla="*/ 51679 w 662983"/>
              <a:gd name="connsiteY6" fmla="*/ 50800 h 317500"/>
              <a:gd name="connsiteX7" fmla="*/ 879 w 662983"/>
              <a:gd name="connsiteY7" fmla="*/ 127000 h 317500"/>
              <a:gd name="connsiteX8" fmla="*/ 13579 w 662983"/>
              <a:gd name="connsiteY8" fmla="*/ 177800 h 317500"/>
              <a:gd name="connsiteX9" fmla="*/ 127879 w 662983"/>
              <a:gd name="connsiteY9" fmla="*/ 228600 h 317500"/>
              <a:gd name="connsiteX10" fmla="*/ 242179 w 662983"/>
              <a:gd name="connsiteY10" fmla="*/ 266700 h 317500"/>
              <a:gd name="connsiteX11" fmla="*/ 280279 w 662983"/>
              <a:gd name="connsiteY11" fmla="*/ 279400 h 317500"/>
              <a:gd name="connsiteX12" fmla="*/ 318379 w 662983"/>
              <a:gd name="connsiteY12" fmla="*/ 292100 h 317500"/>
              <a:gd name="connsiteX13" fmla="*/ 419979 w 662983"/>
              <a:gd name="connsiteY13" fmla="*/ 317500 h 317500"/>
              <a:gd name="connsiteX14" fmla="*/ 559679 w 662983"/>
              <a:gd name="connsiteY14" fmla="*/ 304800 h 317500"/>
              <a:gd name="connsiteX15" fmla="*/ 635879 w 662983"/>
              <a:gd name="connsiteY15" fmla="*/ 279400 h 317500"/>
              <a:gd name="connsiteX16" fmla="*/ 661279 w 662983"/>
              <a:gd name="connsiteY16" fmla="*/ 203200 h 317500"/>
              <a:gd name="connsiteX17" fmla="*/ 635879 w 662983"/>
              <a:gd name="connsiteY17" fmla="*/ 127000 h 317500"/>
              <a:gd name="connsiteX18" fmla="*/ 623179 w 662983"/>
              <a:gd name="connsiteY18" fmla="*/ 88900 h 317500"/>
              <a:gd name="connsiteX19" fmla="*/ 546979 w 662983"/>
              <a:gd name="connsiteY19" fmla="*/ 38100 h 317500"/>
              <a:gd name="connsiteX20" fmla="*/ 496179 w 662983"/>
              <a:gd name="connsiteY20" fmla="*/ 127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2983" h="317500">
                <a:moveTo>
                  <a:pt x="546979" y="76200"/>
                </a:moveTo>
                <a:cubicBezTo>
                  <a:pt x="534279" y="55033"/>
                  <a:pt x="526333" y="30154"/>
                  <a:pt x="508879" y="12700"/>
                </a:cubicBezTo>
                <a:cubicBezTo>
                  <a:pt x="499413" y="3234"/>
                  <a:pt x="484166" y="0"/>
                  <a:pt x="470779" y="0"/>
                </a:cubicBezTo>
                <a:cubicBezTo>
                  <a:pt x="381778" y="0"/>
                  <a:pt x="292979" y="8467"/>
                  <a:pt x="204079" y="12700"/>
                </a:cubicBezTo>
                <a:cubicBezTo>
                  <a:pt x="187146" y="16933"/>
                  <a:pt x="170318" y="21614"/>
                  <a:pt x="153279" y="25400"/>
                </a:cubicBezTo>
                <a:cubicBezTo>
                  <a:pt x="132207" y="30083"/>
                  <a:pt x="110720" y="32865"/>
                  <a:pt x="89779" y="38100"/>
                </a:cubicBezTo>
                <a:cubicBezTo>
                  <a:pt x="76792" y="41347"/>
                  <a:pt x="64379" y="46567"/>
                  <a:pt x="51679" y="50800"/>
                </a:cubicBezTo>
                <a:cubicBezTo>
                  <a:pt x="34746" y="76200"/>
                  <a:pt x="-6525" y="97384"/>
                  <a:pt x="879" y="127000"/>
                </a:cubicBezTo>
                <a:cubicBezTo>
                  <a:pt x="5112" y="143933"/>
                  <a:pt x="3897" y="163277"/>
                  <a:pt x="13579" y="177800"/>
                </a:cubicBezTo>
                <a:cubicBezTo>
                  <a:pt x="30830" y="203676"/>
                  <a:pt x="112848" y="223590"/>
                  <a:pt x="127879" y="228600"/>
                </a:cubicBezTo>
                <a:lnTo>
                  <a:pt x="242179" y="266700"/>
                </a:lnTo>
                <a:lnTo>
                  <a:pt x="280279" y="279400"/>
                </a:lnTo>
                <a:cubicBezTo>
                  <a:pt x="292979" y="283633"/>
                  <a:pt x="305252" y="289475"/>
                  <a:pt x="318379" y="292100"/>
                </a:cubicBezTo>
                <a:cubicBezTo>
                  <a:pt x="395006" y="307425"/>
                  <a:pt x="361401" y="297974"/>
                  <a:pt x="419979" y="317500"/>
                </a:cubicBezTo>
                <a:cubicBezTo>
                  <a:pt x="466546" y="313267"/>
                  <a:pt x="513632" y="312926"/>
                  <a:pt x="559679" y="304800"/>
                </a:cubicBezTo>
                <a:cubicBezTo>
                  <a:pt x="586046" y="300147"/>
                  <a:pt x="635879" y="279400"/>
                  <a:pt x="635879" y="279400"/>
                </a:cubicBezTo>
                <a:cubicBezTo>
                  <a:pt x="644346" y="254000"/>
                  <a:pt x="669746" y="228600"/>
                  <a:pt x="661279" y="203200"/>
                </a:cubicBezTo>
                <a:lnTo>
                  <a:pt x="635879" y="127000"/>
                </a:lnTo>
                <a:cubicBezTo>
                  <a:pt x="631646" y="114300"/>
                  <a:pt x="634318" y="96326"/>
                  <a:pt x="623179" y="88900"/>
                </a:cubicBezTo>
                <a:cubicBezTo>
                  <a:pt x="597779" y="71967"/>
                  <a:pt x="575939" y="47753"/>
                  <a:pt x="546979" y="38100"/>
                </a:cubicBezTo>
                <a:cubicBezTo>
                  <a:pt x="503199" y="23507"/>
                  <a:pt x="518345" y="34866"/>
                  <a:pt x="496179" y="127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099E22-7947-4EFB-B2F1-7FA18955D496}"/>
              </a:ext>
            </a:extLst>
          </p:cNvPr>
          <p:cNvSpPr/>
          <p:nvPr/>
        </p:nvSpPr>
        <p:spPr>
          <a:xfrm>
            <a:off x="6435472" y="3572133"/>
            <a:ext cx="422528" cy="347154"/>
          </a:xfrm>
          <a:custGeom>
            <a:avLst/>
            <a:gdLst>
              <a:gd name="connsiteX0" fmla="*/ 546979 w 662983"/>
              <a:gd name="connsiteY0" fmla="*/ 76200 h 317500"/>
              <a:gd name="connsiteX1" fmla="*/ 508879 w 662983"/>
              <a:gd name="connsiteY1" fmla="*/ 12700 h 317500"/>
              <a:gd name="connsiteX2" fmla="*/ 470779 w 662983"/>
              <a:gd name="connsiteY2" fmla="*/ 0 h 317500"/>
              <a:gd name="connsiteX3" fmla="*/ 204079 w 662983"/>
              <a:gd name="connsiteY3" fmla="*/ 12700 h 317500"/>
              <a:gd name="connsiteX4" fmla="*/ 153279 w 662983"/>
              <a:gd name="connsiteY4" fmla="*/ 25400 h 317500"/>
              <a:gd name="connsiteX5" fmla="*/ 89779 w 662983"/>
              <a:gd name="connsiteY5" fmla="*/ 38100 h 317500"/>
              <a:gd name="connsiteX6" fmla="*/ 51679 w 662983"/>
              <a:gd name="connsiteY6" fmla="*/ 50800 h 317500"/>
              <a:gd name="connsiteX7" fmla="*/ 879 w 662983"/>
              <a:gd name="connsiteY7" fmla="*/ 127000 h 317500"/>
              <a:gd name="connsiteX8" fmla="*/ 13579 w 662983"/>
              <a:gd name="connsiteY8" fmla="*/ 177800 h 317500"/>
              <a:gd name="connsiteX9" fmla="*/ 127879 w 662983"/>
              <a:gd name="connsiteY9" fmla="*/ 228600 h 317500"/>
              <a:gd name="connsiteX10" fmla="*/ 242179 w 662983"/>
              <a:gd name="connsiteY10" fmla="*/ 266700 h 317500"/>
              <a:gd name="connsiteX11" fmla="*/ 280279 w 662983"/>
              <a:gd name="connsiteY11" fmla="*/ 279400 h 317500"/>
              <a:gd name="connsiteX12" fmla="*/ 318379 w 662983"/>
              <a:gd name="connsiteY12" fmla="*/ 292100 h 317500"/>
              <a:gd name="connsiteX13" fmla="*/ 419979 w 662983"/>
              <a:gd name="connsiteY13" fmla="*/ 317500 h 317500"/>
              <a:gd name="connsiteX14" fmla="*/ 559679 w 662983"/>
              <a:gd name="connsiteY14" fmla="*/ 304800 h 317500"/>
              <a:gd name="connsiteX15" fmla="*/ 635879 w 662983"/>
              <a:gd name="connsiteY15" fmla="*/ 279400 h 317500"/>
              <a:gd name="connsiteX16" fmla="*/ 661279 w 662983"/>
              <a:gd name="connsiteY16" fmla="*/ 203200 h 317500"/>
              <a:gd name="connsiteX17" fmla="*/ 635879 w 662983"/>
              <a:gd name="connsiteY17" fmla="*/ 127000 h 317500"/>
              <a:gd name="connsiteX18" fmla="*/ 623179 w 662983"/>
              <a:gd name="connsiteY18" fmla="*/ 88900 h 317500"/>
              <a:gd name="connsiteX19" fmla="*/ 546979 w 662983"/>
              <a:gd name="connsiteY19" fmla="*/ 38100 h 317500"/>
              <a:gd name="connsiteX20" fmla="*/ 496179 w 662983"/>
              <a:gd name="connsiteY20" fmla="*/ 127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2983" h="317500">
                <a:moveTo>
                  <a:pt x="546979" y="76200"/>
                </a:moveTo>
                <a:cubicBezTo>
                  <a:pt x="534279" y="55033"/>
                  <a:pt x="526333" y="30154"/>
                  <a:pt x="508879" y="12700"/>
                </a:cubicBezTo>
                <a:cubicBezTo>
                  <a:pt x="499413" y="3234"/>
                  <a:pt x="484166" y="0"/>
                  <a:pt x="470779" y="0"/>
                </a:cubicBezTo>
                <a:cubicBezTo>
                  <a:pt x="381778" y="0"/>
                  <a:pt x="292979" y="8467"/>
                  <a:pt x="204079" y="12700"/>
                </a:cubicBezTo>
                <a:cubicBezTo>
                  <a:pt x="187146" y="16933"/>
                  <a:pt x="170318" y="21614"/>
                  <a:pt x="153279" y="25400"/>
                </a:cubicBezTo>
                <a:cubicBezTo>
                  <a:pt x="132207" y="30083"/>
                  <a:pt x="110720" y="32865"/>
                  <a:pt x="89779" y="38100"/>
                </a:cubicBezTo>
                <a:cubicBezTo>
                  <a:pt x="76792" y="41347"/>
                  <a:pt x="64379" y="46567"/>
                  <a:pt x="51679" y="50800"/>
                </a:cubicBezTo>
                <a:cubicBezTo>
                  <a:pt x="34746" y="76200"/>
                  <a:pt x="-6525" y="97384"/>
                  <a:pt x="879" y="127000"/>
                </a:cubicBezTo>
                <a:cubicBezTo>
                  <a:pt x="5112" y="143933"/>
                  <a:pt x="3897" y="163277"/>
                  <a:pt x="13579" y="177800"/>
                </a:cubicBezTo>
                <a:cubicBezTo>
                  <a:pt x="30830" y="203676"/>
                  <a:pt x="112848" y="223590"/>
                  <a:pt x="127879" y="228600"/>
                </a:cubicBezTo>
                <a:lnTo>
                  <a:pt x="242179" y="266700"/>
                </a:lnTo>
                <a:lnTo>
                  <a:pt x="280279" y="279400"/>
                </a:lnTo>
                <a:cubicBezTo>
                  <a:pt x="292979" y="283633"/>
                  <a:pt x="305252" y="289475"/>
                  <a:pt x="318379" y="292100"/>
                </a:cubicBezTo>
                <a:cubicBezTo>
                  <a:pt x="395006" y="307425"/>
                  <a:pt x="361401" y="297974"/>
                  <a:pt x="419979" y="317500"/>
                </a:cubicBezTo>
                <a:cubicBezTo>
                  <a:pt x="466546" y="313267"/>
                  <a:pt x="513632" y="312926"/>
                  <a:pt x="559679" y="304800"/>
                </a:cubicBezTo>
                <a:cubicBezTo>
                  <a:pt x="586046" y="300147"/>
                  <a:pt x="635879" y="279400"/>
                  <a:pt x="635879" y="279400"/>
                </a:cubicBezTo>
                <a:cubicBezTo>
                  <a:pt x="644346" y="254000"/>
                  <a:pt x="669746" y="228600"/>
                  <a:pt x="661279" y="203200"/>
                </a:cubicBezTo>
                <a:lnTo>
                  <a:pt x="635879" y="127000"/>
                </a:lnTo>
                <a:cubicBezTo>
                  <a:pt x="631646" y="114300"/>
                  <a:pt x="634318" y="96326"/>
                  <a:pt x="623179" y="88900"/>
                </a:cubicBezTo>
                <a:cubicBezTo>
                  <a:pt x="597779" y="71967"/>
                  <a:pt x="575939" y="47753"/>
                  <a:pt x="546979" y="38100"/>
                </a:cubicBezTo>
                <a:cubicBezTo>
                  <a:pt x="503199" y="23507"/>
                  <a:pt x="518345" y="34866"/>
                  <a:pt x="496179" y="127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8CAF-974F-40F4-B64D-AFD6092DF81B}"/>
              </a:ext>
            </a:extLst>
          </p:cNvPr>
          <p:cNvSpPr txBox="1"/>
          <p:nvPr/>
        </p:nvSpPr>
        <p:spPr>
          <a:xfrm>
            <a:off x="664447" y="5763940"/>
            <a:ext cx="5957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that specifies results per unit of time for each KPI</a:t>
            </a:r>
          </a:p>
          <a:p>
            <a:r>
              <a:rPr lang="en-US" dirty="0"/>
              <a:t>(i.e. a Pandas </a:t>
            </a:r>
            <a:r>
              <a:rPr lang="en-US" dirty="0" err="1"/>
              <a:t>DataFrame</a:t>
            </a:r>
            <a:r>
              <a:rPr lang="en-US" dirty="0"/>
              <a:t> of results)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1D1F-58F1-4DBE-9494-2A78E9056734}"/>
              </a:ext>
            </a:extLst>
          </p:cNvPr>
          <p:cNvSpPr txBox="1"/>
          <p:nvPr/>
        </p:nvSpPr>
        <p:spPr>
          <a:xfrm>
            <a:off x="6883400" y="4315264"/>
            <a:ext cx="475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that specifies one result for each KPI</a:t>
            </a:r>
          </a:p>
          <a:p>
            <a:r>
              <a:rPr lang="en-US" dirty="0"/>
              <a:t>(i.e. a Python dictionary of results)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E539-2055-445F-A221-B8954948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68E774F1AEE4FA1D2C39BB11B609E" ma:contentTypeVersion="12" ma:contentTypeDescription="Create a new document." ma:contentTypeScope="" ma:versionID="c75bd150b1f0ce77cbbffbc08de620cc">
  <xsd:schema xmlns:xsd="http://www.w3.org/2001/XMLSchema" xmlns:xs="http://www.w3.org/2001/XMLSchema" xmlns:p="http://schemas.microsoft.com/office/2006/metadata/properties" xmlns:ns3="857757f1-d952-4c67-8359-5f0ce96f628d" xmlns:ns4="c2afc4b0-81cb-477c-bd5d-ed6cfa20a6c1" targetNamespace="http://schemas.microsoft.com/office/2006/metadata/properties" ma:root="true" ma:fieldsID="aac5794aee434c1af60d1924e10ce1d8" ns3:_="" ns4:_="">
    <xsd:import namespace="857757f1-d952-4c67-8359-5f0ce96f628d"/>
    <xsd:import namespace="c2afc4b0-81cb-477c-bd5d-ed6cfa20a6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757f1-d952-4c67-8359-5f0ce96f62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fc4b0-81cb-477c-bd5d-ed6cfa20a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2BECE8-6C33-4EFA-8320-A6C0AD607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7757f1-d952-4c67-8359-5f0ce96f628d"/>
    <ds:schemaRef ds:uri="c2afc4b0-81cb-477c-bd5d-ed6cfa20a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190B9D-9687-491A-95DB-7D8BEC579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CC2E16-3B17-4384-8F95-625D09B1AA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408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Processing System</vt:lpstr>
      <vt:lpstr>Overview</vt:lpstr>
      <vt:lpstr>DPLIB</vt:lpstr>
      <vt:lpstr>DPLIB - Component</vt:lpstr>
      <vt:lpstr>DPLIB – Running a Component</vt:lpstr>
      <vt:lpstr>DPLIB – Relation to the UI</vt:lpstr>
      <vt:lpstr>DPLIB – Producing many results</vt:lpstr>
      <vt:lpstr>DPLIB – Producing single results (aggregation)</vt:lpstr>
      <vt:lpstr>DPLIB – Producing one result (aggregation)</vt:lpstr>
      <vt:lpstr>DPLIB – Producing one result (aggregation)</vt:lpstr>
      <vt:lpstr>DPLIB – Why produce single result?</vt:lpstr>
      <vt:lpstr>DPS Manager</vt:lpstr>
      <vt:lpstr>DPS Manager</vt:lpstr>
      <vt:lpstr>DPS Manager – React UI API - Systems</vt:lpstr>
      <vt:lpstr>DPS Manager – React UI API - Systems</vt:lpstr>
      <vt:lpstr>DPS Manager – React UI API – Batch Process</vt:lpstr>
      <vt:lpstr>DPS Manager – DPS BP Server – Progress</vt:lpstr>
      <vt:lpstr>DPS Manager – DPS BP Server – Progress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System</dc:title>
  <dc:creator>Adam Bertrand Berger</dc:creator>
  <cp:lastModifiedBy>Adam Bertrand Berger</cp:lastModifiedBy>
  <cp:revision>4</cp:revision>
  <dcterms:created xsi:type="dcterms:W3CDTF">2020-10-02T14:36:01Z</dcterms:created>
  <dcterms:modified xsi:type="dcterms:W3CDTF">2020-10-02T18:01:22Z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0x01010025B68E774F1AEE4FA1D2C39BB11B609E</vt:lpwstr>
  </property>
</Properties>
</file>