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  <p:sldId id="257" r:id="rId8"/>
    <p:sldId id="258" r:id="rId9"/>
    <p:sldId id="259" r:id="rId10"/>
    <p:sldId id="260" r:id="rId11"/>
    <p:sldId id="264" r:id="rId12"/>
    <p:sldId id="265" r:id="rId13"/>
    <p:sldId id="263" r:id="rId14"/>
    <p:sldId id="270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EBD4F-49F9-432C-B66D-B9640A4D776C}" v="72" dt="2020-09-04T17:57:05.693"/>
    <p1510:client id="{E02AD7D9-21D6-4917-7E7E-C595FF6EC383}" v="41" dt="2020-09-04T17:54:18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033D-326D-4171-8439-A9412658D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40125-D502-439E-854F-374A9B201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79FB-4C7F-46ED-A6B3-A2E0642C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4AF-4E51-49DC-9F1A-FADA3D799FE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71DE-A762-4834-A1F5-5A44EAD8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53E5-6762-4181-9D23-16E91076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BCA-22BA-47AB-98AA-B0F0BF9E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8409-7C68-4A0A-95B0-CB58C918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8C540-F439-426E-BD8E-69B8CC10A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4A814-A9A9-4867-ACEC-E5988C61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4AF-4E51-49DC-9F1A-FADA3D799FE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9172-57EA-40F0-9D1E-65E75D77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E3625-BA71-4282-A1DB-0E64C0B3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BCA-22BA-47AB-98AA-B0F0BF9E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CA625-CBAD-4114-92A1-A68B62945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09380-E654-487D-B1C4-431753F9E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0AAB-81F6-46CE-BD03-C94E9F16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4AF-4E51-49DC-9F1A-FADA3D799FE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A053-B0A1-4350-924A-271D2584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131C-61F6-49CF-B52A-B603C720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BCA-22BA-47AB-98AA-B0F0BF9E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BF1D-59BD-42F5-A330-FB75D282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4720-094B-43B8-A46B-2F3E91B8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B8BE-8463-4B0B-8E36-FB982B09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4AF-4E51-49DC-9F1A-FADA3D799FE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CDD92-6558-4A4E-B365-F41E7656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AC12-2020-4350-BB5F-E4D9A761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BCA-22BA-47AB-98AA-B0F0BF9E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3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5021-1E30-4E5E-994D-C320A3E0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0EA5-0975-4EC4-8875-4DA2F69A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AC35-17B5-4B75-A825-9A573998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4AF-4E51-49DC-9F1A-FADA3D799FE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ED72-6690-43CE-8EF6-0A241CF8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51BD-BE18-457E-B1C4-39A1E58F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BCA-22BA-47AB-98AA-B0F0BF9E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2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DFE2-61E8-4760-BBFF-A336B7C4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FB69-30E6-4410-AA4C-88481BB20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1DCF-2E35-4DA7-939F-0B289A63E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068AA-BC7C-49E8-B8DF-28B5FF65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4AF-4E51-49DC-9F1A-FADA3D799FE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A1D7F-4095-464B-BDFA-D29B0147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F3ACB-CAA8-42C1-A48C-7C3498E6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BCA-22BA-47AB-98AA-B0F0BF9E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4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4FD4-C747-4DA4-B093-A333D0A6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0E782-175A-4691-BD62-8889216B6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C9468-D928-4EB4-9E3B-5975C034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F9A21-71CE-4C40-AEA2-E2A65AE4E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7B4CF-660A-47A9-BFFC-DB3E89BA5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480FB-4B3C-41E7-A768-044045A0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4AF-4E51-49DC-9F1A-FADA3D799FE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B93E1-15A9-4C4C-AAD5-668E9DD7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60383-BADE-4033-B645-1A7AE27F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BCA-22BA-47AB-98AA-B0F0BF9E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4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43D6-307B-46AD-A21B-D811986D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7F8E0-EC90-490D-BF80-5C8371A0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4AF-4E51-49DC-9F1A-FADA3D799FE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A90C-5BA7-49AF-A59A-89ED7F6D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5CE5B-319E-40E6-9748-A85279B6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BCA-22BA-47AB-98AA-B0F0BF9E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6F189-AF96-4579-A7A5-6D5BDA71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4AF-4E51-49DC-9F1A-FADA3D799FE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5FF5C-A0B0-40E1-BB08-3411DDBF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730D4-1473-4274-BFD8-8B29D380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BCA-22BA-47AB-98AA-B0F0BF9E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E1AB-7D0F-424B-A800-B7EED56A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9BDE-8749-4235-B9F1-21E17471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582E7-CF8F-45F0-A222-6E603A5E8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77D6A-D4BB-4777-BC8A-24ED29B4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4AF-4E51-49DC-9F1A-FADA3D799FE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1650A-955B-483F-A030-00083B92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AA61E-80B8-4EE1-BF1A-08591AAF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BCA-22BA-47AB-98AA-B0F0BF9E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34D-FBBC-420C-B08E-AAC06DCB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8DBC9-4132-4351-B9A3-B0CC542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C4ACD-2E24-4E5B-A579-DD5D0B43F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EF08E-151F-4150-83D3-D83DEF7B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4AF-4E51-49DC-9F1A-FADA3D799FE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B202-8403-49A8-80E0-7894B90E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FAFD9-D032-4943-9B0F-AE4EAAAF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BCA-22BA-47AB-98AA-B0F0BF9E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1C413-0B6B-45DA-A32B-F7FAC5EC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3D25-3790-46EA-9DE9-358397BA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16B4-C1FC-414D-BEEE-E00006106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C4AF-4E51-49DC-9F1A-FADA3D799FE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41E4-B1D9-4C52-9349-7E5DD32CD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F1A3-C308-4483-943C-6151892C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86BCA-22BA-47AB-98AA-B0F0BF9E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1F3F-F8AF-4E1D-9A62-077E688F2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C0124-8674-4868-BF18-63BCEAB41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9/4/2020 Update</a:t>
            </a:r>
          </a:p>
        </p:txBody>
      </p:sp>
    </p:spTree>
    <p:extLst>
      <p:ext uri="{BB962C8B-B14F-4D97-AF65-F5344CB8AC3E}">
        <p14:creationId xmlns:p14="http://schemas.microsoft.com/office/powerpoint/2010/main" val="252743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FC04-3D0A-4641-90A1-D29DF07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Database Manager </a:t>
            </a:r>
            <a:r>
              <a:rPr lang="en-US" dirty="0"/>
              <a:t>– An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9CFA3C-2BEC-4068-ACE9-5F1764D7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72" y="2117411"/>
            <a:ext cx="10340172" cy="34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0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FC04-3D0A-4641-90A1-D29DF07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Database Manager </a:t>
            </a:r>
            <a:r>
              <a:rPr lang="en-US" dirty="0"/>
              <a:t>– UWM Schema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16778-5223-4054-815B-AF8792C6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25" y="2006600"/>
            <a:ext cx="6048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2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06B9-B516-45D6-B52B-2D173EA5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LabVIEW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4D63-10D0-48C8-AACF-4C5F6D81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web-server to buffer requests</a:t>
            </a:r>
          </a:p>
          <a:p>
            <a:r>
              <a:rPr lang="en-US" dirty="0"/>
              <a:t>Uses DPS Client</a:t>
            </a:r>
          </a:p>
        </p:txBody>
      </p:sp>
      <p:pic>
        <p:nvPicPr>
          <p:cNvPr id="4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B599DB-9B3E-41EF-AF29-FB1483A9D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52" y="1690688"/>
            <a:ext cx="27241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7D13-9B00-44D7-88FA-4AAAF23F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LabVIEW</a:t>
            </a:r>
            <a:r>
              <a:rPr lang="en-US" dirty="0"/>
              <a:t> Integration – DPS Client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A8AFF3-D9FA-44BA-BC25-B285F4BE7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452" y="2273717"/>
            <a:ext cx="6227095" cy="30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0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7D13-9B00-44D7-88FA-4AAAF23F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LabVIEW</a:t>
            </a:r>
            <a:r>
              <a:rPr lang="en-US" dirty="0"/>
              <a:t> Integration – Local Web Server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1F0AF7-857C-4024-923B-C3C65228D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72" y="2396714"/>
            <a:ext cx="2724150" cy="33242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4F458E-6E6D-4390-8B1A-91C705821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87" y="2244314"/>
            <a:ext cx="3228975" cy="30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10F37-30F3-49C3-B8D0-9CE54D8396F6}"/>
              </a:ext>
            </a:extLst>
          </p:cNvPr>
          <p:cNvSpPr txBox="1"/>
          <p:nvPr/>
        </p:nvSpPr>
        <p:spPr>
          <a:xfrm>
            <a:off x="2500297" y="2641377"/>
            <a:ext cx="235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POST to localhost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1BBBBF-BE59-4534-858D-C749A90A4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89" y="3407541"/>
            <a:ext cx="5147174" cy="1392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F1ABE2-A314-45CA-8C81-0C85B4F1F68A}"/>
              </a:ext>
            </a:extLst>
          </p:cNvPr>
          <p:cNvSpPr txBox="1"/>
          <p:nvPr/>
        </p:nvSpPr>
        <p:spPr>
          <a:xfrm>
            <a:off x="1709989" y="4690060"/>
            <a:ext cx="332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POST to </a:t>
            </a:r>
            <a:r>
              <a:rPr lang="en-US" i="1" dirty="0"/>
              <a:t>Database Manager</a:t>
            </a:r>
          </a:p>
          <a:p>
            <a:pPr algn="ctr"/>
            <a:r>
              <a:rPr lang="en-US" dirty="0"/>
              <a:t>(after buffering)</a:t>
            </a:r>
          </a:p>
        </p:txBody>
      </p:sp>
    </p:spTree>
    <p:extLst>
      <p:ext uri="{BB962C8B-B14F-4D97-AF65-F5344CB8AC3E}">
        <p14:creationId xmlns:p14="http://schemas.microsoft.com/office/powerpoint/2010/main" val="131510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9FE3-88E8-41BC-9152-762DD6286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6679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DB8-C00D-43FE-A63A-BA841F4B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165F-C511-4ECC-B7B3-71A85781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Update</a:t>
            </a:r>
          </a:p>
          <a:p>
            <a:r>
              <a:rPr lang="en-US" i="1" dirty="0"/>
              <a:t>Database Manager</a:t>
            </a:r>
            <a:endParaRPr lang="en-US" dirty="0"/>
          </a:p>
          <a:p>
            <a:r>
              <a:rPr lang="en-US" i="1" dirty="0"/>
              <a:t>LabVIEW</a:t>
            </a:r>
            <a:r>
              <a:rPr lang="en-US" dirty="0"/>
              <a:t> Integration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49F0332-0669-4B0E-9616-E14B451C1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18" y="663208"/>
            <a:ext cx="4967963" cy="2939126"/>
          </a:xfrm>
          <a:prstGeom prst="rect">
            <a:avLst/>
          </a:prstGeom>
        </p:spPr>
      </p:pic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90F4E8-3803-40A9-9BC6-F8616E700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427" y="4179780"/>
            <a:ext cx="6463912" cy="2146085"/>
          </a:xfrm>
          <a:prstGeom prst="rect">
            <a:avLst/>
          </a:prstGeom>
        </p:spPr>
      </p:pic>
      <p:pic>
        <p:nvPicPr>
          <p:cNvPr id="9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E2289D-13B1-4D51-9CBF-C2BBF63EC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24" y="4003539"/>
            <a:ext cx="2044977" cy="24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6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936B-D3D6-4BB5-8E1A-3062579D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75B88-6AE8-40FA-B6A0-194E5D46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requirement for streaming KPIs</a:t>
            </a:r>
          </a:p>
          <a:p>
            <a:r>
              <a:rPr lang="en-US" dirty="0"/>
              <a:t>Leads to a simplified design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7FBFF90-78C9-489A-B761-07A97CED1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3" y="3212962"/>
            <a:ext cx="3756550" cy="2973456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797118-4B00-4A5A-8450-5CFABAA0E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98" y="3215767"/>
            <a:ext cx="5322515" cy="316115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DF8B77-7504-402C-AF34-14D76E6B7780}"/>
              </a:ext>
            </a:extLst>
          </p:cNvPr>
          <p:cNvCxnSpPr/>
          <p:nvPr/>
        </p:nvCxnSpPr>
        <p:spPr>
          <a:xfrm>
            <a:off x="4586909" y="4313582"/>
            <a:ext cx="1750943" cy="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A8125E-3810-4008-AD65-C34E1BB18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37" y="1407353"/>
            <a:ext cx="6456680" cy="5085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E6725-8CA6-4874-8542-33B43F86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670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6725-8CA6-4874-8542-33B43F86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Architecture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1075C72-805B-4F92-9B7E-02E3F091C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37" y="1443290"/>
            <a:ext cx="8387080" cy="49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2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34AD-0FB4-4E1F-A353-C9FC42BA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1F53-A676-4D99-ADD6-0639A5B5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Streaming capabilities</a:t>
            </a:r>
          </a:p>
          <a:p>
            <a:r>
              <a:rPr lang="en-US" dirty="0"/>
              <a:t>Simple design</a:t>
            </a:r>
          </a:p>
          <a:p>
            <a:pPr lvl="1"/>
            <a:r>
              <a:rPr lang="en-US" dirty="0"/>
              <a:t>No dependency on Kafka</a:t>
            </a:r>
          </a:p>
          <a:p>
            <a:pPr lvl="1"/>
            <a:r>
              <a:rPr lang="en-US" dirty="0"/>
              <a:t>Less components</a:t>
            </a:r>
          </a:p>
          <a:p>
            <a:pPr lvl="1"/>
            <a:r>
              <a:rPr lang="en-US" dirty="0"/>
              <a:t>Easier deployment</a:t>
            </a:r>
          </a:p>
          <a:p>
            <a:pPr lvl="1"/>
            <a:r>
              <a:rPr lang="en-US" dirty="0"/>
              <a:t>Faster development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91959FA-3F6E-42A1-92B3-2EB86FDD0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02" y="1392078"/>
            <a:ext cx="6856397" cy="40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1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5882-5562-4A8C-8E92-D3DE0A88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Database Manager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87282-74A2-4869-8073-ED215D27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UWM and Eaton implement their own instances of </a:t>
            </a:r>
            <a:r>
              <a:rPr lang="en-US" i="1" dirty="0"/>
              <a:t>Database Manager</a:t>
            </a:r>
            <a:endParaRPr lang="en-US" dirty="0"/>
          </a:p>
          <a:p>
            <a:r>
              <a:rPr lang="en-US" dirty="0"/>
              <a:t>Python package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dps_services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Decouples database interface code with API</a:t>
            </a:r>
          </a:p>
          <a:p>
            <a:pPr lvl="1"/>
            <a:r>
              <a:rPr lang="en-US" dirty="0"/>
              <a:t>Object-oriented design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3559-0972-4770-8C84-CAB06E07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Database Manager </a:t>
            </a:r>
            <a:r>
              <a:rPr lang="en-US" dirty="0"/>
              <a:t>– Query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068A82-A3BF-48D9-B5CF-DF0BF715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2" y="2763253"/>
            <a:ext cx="4324350" cy="1828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4C8D9D-5F59-45D9-83BB-D3B7D3309F6D}"/>
              </a:ext>
            </a:extLst>
          </p:cNvPr>
          <p:cNvCxnSpPr/>
          <p:nvPr/>
        </p:nvCxnSpPr>
        <p:spPr>
          <a:xfrm>
            <a:off x="4989095" y="3617495"/>
            <a:ext cx="986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7DDD298-CAE8-4BCF-9C7E-65ADC351C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318" y="2610853"/>
            <a:ext cx="5838825" cy="2133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90D830-B81A-4CF4-B2D4-685EA2F0FCCA}"/>
              </a:ext>
            </a:extLst>
          </p:cNvPr>
          <p:cNvSpPr txBox="1"/>
          <p:nvPr/>
        </p:nvSpPr>
        <p:spPr>
          <a:xfrm>
            <a:off x="2472078" y="4744453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D72025-856B-40F6-AF20-73E43F0EC4F4}"/>
              </a:ext>
            </a:extLst>
          </p:cNvPr>
          <p:cNvSpPr txBox="1"/>
          <p:nvPr/>
        </p:nvSpPr>
        <p:spPr>
          <a:xfrm>
            <a:off x="8303478" y="474445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83273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3559-0972-4770-8C84-CAB06E07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Database Manager </a:t>
            </a:r>
            <a:r>
              <a:rPr lang="en-US" dirty="0"/>
              <a:t>– Insert API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4C8D9D-5F59-45D9-83BB-D3B7D3309F6D}"/>
              </a:ext>
            </a:extLst>
          </p:cNvPr>
          <p:cNvCxnSpPr/>
          <p:nvPr/>
        </p:nvCxnSpPr>
        <p:spPr>
          <a:xfrm>
            <a:off x="4989095" y="3617495"/>
            <a:ext cx="986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06F855-2DB4-45FD-914F-BA146852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83" y="2814386"/>
            <a:ext cx="5934075" cy="1485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81F61-2692-4568-8007-A1E4754498DE}"/>
              </a:ext>
            </a:extLst>
          </p:cNvPr>
          <p:cNvSpPr txBox="1"/>
          <p:nvPr/>
        </p:nvSpPr>
        <p:spPr>
          <a:xfrm>
            <a:off x="5503535" y="430028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400655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B68E774F1AEE4FA1D2C39BB11B609E" ma:contentTypeVersion="12" ma:contentTypeDescription="Create a new document." ma:contentTypeScope="" ma:versionID="c75bd150b1f0ce77cbbffbc08de620cc">
  <xsd:schema xmlns:xsd="http://www.w3.org/2001/XMLSchema" xmlns:xs="http://www.w3.org/2001/XMLSchema" xmlns:p="http://schemas.microsoft.com/office/2006/metadata/properties" xmlns:ns3="857757f1-d952-4c67-8359-5f0ce96f628d" xmlns:ns4="c2afc4b0-81cb-477c-bd5d-ed6cfa20a6c1" targetNamespace="http://schemas.microsoft.com/office/2006/metadata/properties" ma:root="true" ma:fieldsID="aac5794aee434c1af60d1924e10ce1d8" ns3:_="" ns4:_="">
    <xsd:import namespace="857757f1-d952-4c67-8359-5f0ce96f628d"/>
    <xsd:import namespace="c2afc4b0-81cb-477c-bd5d-ed6cfa20a6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757f1-d952-4c67-8359-5f0ce96f62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afc4b0-81cb-477c-bd5d-ed6cfa20a6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D0D552-2F2A-4139-B046-354FFB3503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897600-8888-4AAF-8889-0A6D2FB6FC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70584C9-1C6B-43C0-985E-8353068E38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7757f1-d952-4c67-8359-5f0ce96f628d"/>
    <ds:schemaRef ds:uri="c2afc4b0-81cb-477c-bd5d-ed6cfa20a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128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Data Processing System </vt:lpstr>
      <vt:lpstr>Overview</vt:lpstr>
      <vt:lpstr>Architecture Update</vt:lpstr>
      <vt:lpstr>Previous Architecture</vt:lpstr>
      <vt:lpstr>Updated Architecture</vt:lpstr>
      <vt:lpstr>Differences</vt:lpstr>
      <vt:lpstr>Database Manager</vt:lpstr>
      <vt:lpstr>Database Manager – Query API</vt:lpstr>
      <vt:lpstr>Database Manager – Insert API</vt:lpstr>
      <vt:lpstr>Database Manager – An Implementation</vt:lpstr>
      <vt:lpstr>Database Manager – UWM Schema</vt:lpstr>
      <vt:lpstr>LabVIEW Integration</vt:lpstr>
      <vt:lpstr>LabVIEW Integration – DPS Client</vt:lpstr>
      <vt:lpstr>LabVIEW Integration – Local Web Server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Design</dc:title>
  <dc:creator>Adam Bertrand Berger</dc:creator>
  <cp:lastModifiedBy>Adam Bertrand Berger</cp:lastModifiedBy>
  <cp:revision>21</cp:revision>
  <dcterms:created xsi:type="dcterms:W3CDTF">2020-09-04T17:07:34Z</dcterms:created>
  <dcterms:modified xsi:type="dcterms:W3CDTF">2020-09-04T18:46:26Z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0x01010025B68E774F1AEE4FA1D2C39BB11B609E</vt:lpwstr>
  </property>
</Properties>
</file>