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ory" id="{D74739A1-AB41-4D7E-8F27-66A6CB9B9900}">
          <p14:sldIdLst>
            <p14:sldId id="256"/>
          </p14:sldIdLst>
        </p14:section>
        <p14:section name="Main Content" id="{1FD3C00C-E2FF-43D7-9F18-3EEEE714322A}">
          <p14:sldIdLst/>
        </p14:section>
        <p14:section name="Closing" id="{72AD2DFE-0BEE-47D6-ACB2-ADF5123FBD4D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9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2A4FF7-4DF6-41E5-8A59-E4748593140E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D91C4B-4B7E-459E-A93B-2D951D602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7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questions-final.jpg"/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50" y="328441"/>
            <a:ext cx="10158483" cy="5775798"/>
          </a:xfrm>
          <a:prstGeom prst="rect">
            <a:avLst/>
          </a:prstGeom>
        </p:spPr>
      </p:pic>
      <p:pic>
        <p:nvPicPr>
          <p:cNvPr id="5" name="Picture 4" descr="Questions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3" y="1649766"/>
            <a:ext cx="1770082" cy="1770082"/>
          </a:xfrm>
          <a:prstGeom prst="rect">
            <a:avLst/>
          </a:prstGeom>
        </p:spPr>
      </p:pic>
      <p:pic>
        <p:nvPicPr>
          <p:cNvPr id="3" name="Picture 2" descr="Questions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76" y="2059855"/>
            <a:ext cx="1754264" cy="1754264"/>
          </a:xfrm>
          <a:prstGeom prst="rect">
            <a:avLst/>
          </a:prstGeom>
        </p:spPr>
      </p:pic>
      <p:pic>
        <p:nvPicPr>
          <p:cNvPr id="12" name="Picture 11" descr="Questions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56" y="567079"/>
            <a:ext cx="4429068" cy="6216236"/>
          </a:xfrm>
          <a:prstGeom prst="rect">
            <a:avLst/>
          </a:prstGeom>
        </p:spPr>
      </p:pic>
      <p:pic>
        <p:nvPicPr>
          <p:cNvPr id="14" name="Picture 13" descr="Questions9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525" y="4630136"/>
            <a:ext cx="1317069" cy="1313273"/>
          </a:xfrm>
          <a:prstGeom prst="rect">
            <a:avLst/>
          </a:prstGeom>
        </p:spPr>
      </p:pic>
      <p:pic>
        <p:nvPicPr>
          <p:cNvPr id="2" name="Picture 1" descr="Questions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96" y="187935"/>
            <a:ext cx="1537993" cy="2050657"/>
          </a:xfrm>
          <a:prstGeom prst="rect">
            <a:avLst/>
          </a:prstGeom>
        </p:spPr>
      </p:pic>
      <p:pic>
        <p:nvPicPr>
          <p:cNvPr id="7" name="Picture 6" descr="Questions4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22" y="4367120"/>
            <a:ext cx="1354909" cy="1839306"/>
          </a:xfrm>
          <a:prstGeom prst="rect">
            <a:avLst/>
          </a:prstGeom>
        </p:spPr>
      </p:pic>
      <p:pic>
        <p:nvPicPr>
          <p:cNvPr id="8" name="Picture 7" descr="Questions5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4" y="3931035"/>
            <a:ext cx="1731977" cy="23137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4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Tm="9891">
        <p:push/>
      </p:transition>
    </mc:Choice>
    <mc:Fallback>
      <p:transition spd="med" advTm="9891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Bibliography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nickkouk</cp:lastModifiedBy>
  <cp:revision>5</cp:revision>
  <dcterms:created xsi:type="dcterms:W3CDTF">2015-03-29T17:18:30Z</dcterms:created>
  <dcterms:modified xsi:type="dcterms:W3CDTF">2015-03-29T18:16:20Z</dcterms:modified>
</cp:coreProperties>
</file>