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3" r:id="rId1"/>
  </p:sldMasterIdLst>
  <p:sldIdLst>
    <p:sldId id="256" r:id="rId2"/>
  </p:sldIdLst>
  <p:sldSz cx="9144000" cy="6858000" type="screen4x3"/>
  <p:notesSz cx="7099300" cy="10234613"/>
  <p:defaultTextStyle>
    <a:defPPr>
      <a:defRPr lang="el-GR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Myriad Pro" pitchFamily="34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Myriad Pro" pitchFamily="34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Myriad Pro" pitchFamily="34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Myriad Pro" pitchFamily="34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Myriad Pro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Myriad Pro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Myriad Pro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Myriad Pro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Myriad Pro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35"/>
    <p:restoredTop sz="50000"/>
  </p:normalViewPr>
  <p:slideViewPr>
    <p:cSldViewPr snapToGrid="0" snapToObjects="1">
      <p:cViewPr varScale="1">
        <p:scale>
          <a:sx n="178" d="100"/>
          <a:sy n="178" d="100"/>
        </p:scale>
        <p:origin x="168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pyrforo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3275" y="442913"/>
            <a:ext cx="954088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1" descr="Picture2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92113" y="1422400"/>
            <a:ext cx="830897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1738313" y="450850"/>
            <a:ext cx="6411912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l-GR" dirty="0"/>
              <a:t>Εθνικό Μετσόβιο Πολυτεχνείο</a:t>
            </a:r>
            <a:br>
              <a:rPr lang="el-GR" dirty="0"/>
            </a:br>
            <a:r>
              <a:rPr lang="el-GR" dirty="0"/>
              <a:t>Σχολή </a:t>
            </a:r>
            <a:r>
              <a:rPr lang="el-GR" dirty="0" smtClean="0"/>
              <a:t>Μηχανολ</a:t>
            </a:r>
            <a:r>
              <a:rPr lang="el-GR" dirty="0" smtClean="0"/>
              <a:t>όγων Μηχανικών</a:t>
            </a:r>
            <a:r>
              <a:rPr lang="el-GR" dirty="0"/>
              <a:t/>
            </a:r>
            <a:br>
              <a:rPr lang="el-GR" dirty="0"/>
            </a:br>
            <a:r>
              <a:rPr lang="el-GR" dirty="0" smtClean="0"/>
              <a:t>Τομ</a:t>
            </a:r>
            <a:r>
              <a:rPr lang="el-GR" dirty="0" smtClean="0"/>
              <a:t>έας Μηχανολογικών Κατασκευών και Αυτομάτου Ελέγχου</a:t>
            </a:r>
            <a:endParaRPr lang="el-GR" dirty="0"/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 sz="2400"/>
            </a:lvl1pPr>
          </a:lstStyle>
          <a:p>
            <a:r>
              <a:rPr lang="en-US" smtClean="0"/>
              <a:t>Click to edit Master subtitle style</a:t>
            </a:r>
            <a:endParaRPr lang="el-G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80163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B0D3E8-FF73-4682-A9C0-63343E415A3B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50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50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817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80163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l-GR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3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l-G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l-GR" dirty="0" smtClean="0"/>
          </a:p>
        </p:txBody>
      </p:sp>
      <p:sp>
        <p:nvSpPr>
          <p:cNvPr id="1873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0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l-GR" dirty="0"/>
          </a:p>
        </p:txBody>
      </p:sp>
      <p:pic>
        <p:nvPicPr>
          <p:cNvPr id="1030" name="Picture 8" descr="Picture2"/>
          <p:cNvPicPr>
            <a:picLocks noChangeAspect="1" noChangeArrowheads="1"/>
          </p:cNvPicPr>
          <p:nvPr/>
        </p:nvPicPr>
        <p:blipFill>
          <a:blip r:embed="rId15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47663" y="904875"/>
            <a:ext cx="830897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Myriad Pro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Myriad Pro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Myriad Pro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Myriad Pro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Myriad Pro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Myriad Pro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Myriad Pro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Myriad Pro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¿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3" pitchFamily="18" charset="2"/>
        <a:buChar char="º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3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5827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_oslab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efault Design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l-G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l-G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_oslab" id="{50FBCAE6-7BD6-FC40-8244-6AD2BC480D2D}" vid="{973459E6-5E61-5249-955B-8499292500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Myriad Pro</vt:lpstr>
      <vt:lpstr>Wingdings 2</vt:lpstr>
      <vt:lpstr>Wingdings 3</vt:lpstr>
      <vt:lpstr>theme_oslab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2016-01-11T18:48:32Z</dcterms:created>
  <dcterms:modified xsi:type="dcterms:W3CDTF">2016-01-11T18:56:02Z</dcterms:modified>
</cp:coreProperties>
</file>