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ory" id="{D74739A1-AB41-4D7E-8F27-66A6CB9B9900}">
          <p14:sldIdLst>
            <p14:sldId id="259"/>
          </p14:sldIdLst>
        </p14:section>
        <p14:section name="Main Content" id="{1FD3C00C-E2FF-43D7-9F18-3EEEE714322A}">
          <p14:sldIdLst/>
        </p14:section>
        <p14:section name="Closing" id="{72AD2DFE-0BEE-47D6-ACB2-ADF5123FBD4D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59" autoAdjust="0"/>
    <p:restoredTop sz="50000"/>
  </p:normalViewPr>
  <p:slideViewPr>
    <p:cSldViewPr snapToGrid="0" showGuides="1">
      <p:cViewPr varScale="1">
        <p:scale>
          <a:sx n="151" d="100"/>
          <a:sy n="151" d="100"/>
        </p:scale>
        <p:origin x="232" y="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629F9-0C7E-004B-B37F-D5B5249F85B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E005-6628-764C-9845-C113895E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EE005-6628-764C-9845-C113895E5C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EE005-6628-764C-9845-C113895E5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1257408"/>
            <a:ext cx="10058400" cy="184112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 smtClean="0"/>
              <a:t>Datathon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17EE-B80A-B444-B7F5-E3B873E2F234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101009"/>
            <a:ext cx="10058400" cy="1239915"/>
          </a:xfrm>
        </p:spPr>
        <p:txBody>
          <a:bodyPr>
            <a:noAutofit/>
          </a:bodyPr>
          <a:lstStyle>
            <a:lvl1pPr>
              <a:defRPr lang="en-US" sz="6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&lt;Subject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EC0C-B0A7-DA46-996B-481F11444664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B1A5-6D01-F34D-BE6B-13587F028B2C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7CD5-98E3-3B48-9BF5-00EDA6C6E1F8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758-134F-864E-A940-62C7967D75D9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EAA-69B3-CC46-A158-A4F213AAB10B}" type="datetime1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5C67-A46E-284E-9297-79B5D3AAF2E3}" type="datetime1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5054-C3D5-EF4D-92BF-58F8C0090163}" type="datetime1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5714-C5D5-ED43-A15C-21F563207158}" type="datetime1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B3E9A7-39EE-CA4E-A535-0A9A42F13AC2}" type="datetime1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8D00-A991-CB41-A858-2CFB28A4B7EC}" type="datetime1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DBD653-4A99-3A48-A6B4-1E913009ACE7}" type="datetime1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9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gif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6" y="-1"/>
            <a:ext cx="6335713" cy="6335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Datathon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28854"/>
            <a:ext cx="10058400" cy="1143000"/>
          </a:xfrm>
        </p:spPr>
        <p:txBody>
          <a:bodyPr/>
          <a:lstStyle/>
          <a:p>
            <a:r>
              <a:rPr lang="el-GR" dirty="0" smtClean="0"/>
              <a:t>Περικλής Κατσίκας</a:t>
            </a:r>
            <a:br>
              <a:rPr lang="el-GR" dirty="0" smtClean="0"/>
            </a:br>
            <a:r>
              <a:rPr lang="el-GR" dirty="0" smtClean="0"/>
              <a:t>Νικόλαος </a:t>
            </a:r>
            <a:r>
              <a:rPr lang="el-GR" dirty="0" err="1" smtClean="0"/>
              <a:t>Κούκης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Χρήστος Ρο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8AE6-4025-1E42-A5AD-33ED6A3EDA78}" type="datetime1">
              <a:rPr lang="en-US" smtClean="0"/>
              <a:t>11/12/15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4" y="4221901"/>
            <a:ext cx="1731977" cy="1731977"/>
          </a:xfrm>
          <a:prstGeom prst="rect">
            <a:avLst/>
          </a:prstGeom>
        </p:spPr>
      </p:pic>
      <p:pic>
        <p:nvPicPr>
          <p:cNvPr id="9" name="Picture 8" descr="questions-final.jpg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50" y="328441"/>
            <a:ext cx="10158483" cy="577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3" y="1649766"/>
            <a:ext cx="1770082" cy="1770082"/>
          </a:xfrm>
          <a:prstGeom prst="rect">
            <a:avLst/>
          </a:prstGeom>
        </p:spPr>
      </p:pic>
      <p:pic>
        <p:nvPicPr>
          <p:cNvPr id="3" name="Picture 2" descr="Questions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76" y="2059855"/>
            <a:ext cx="1754264" cy="1754264"/>
          </a:xfrm>
          <a:prstGeom prst="rect">
            <a:avLst/>
          </a:prstGeom>
        </p:spPr>
      </p:pic>
      <p:pic>
        <p:nvPicPr>
          <p:cNvPr id="12" name="Picture 11" descr="Questions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56" y="567079"/>
            <a:ext cx="4429068" cy="6216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50" y="4630136"/>
            <a:ext cx="1050618" cy="1313273"/>
          </a:xfrm>
          <a:prstGeom prst="rect">
            <a:avLst/>
          </a:prstGeom>
        </p:spPr>
      </p:pic>
      <p:pic>
        <p:nvPicPr>
          <p:cNvPr id="2" name="Picture 1" descr="Questions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96" y="187935"/>
            <a:ext cx="1537993" cy="2050657"/>
          </a:xfrm>
          <a:prstGeom prst="rect">
            <a:avLst/>
          </a:prstGeom>
        </p:spPr>
      </p:pic>
      <p:pic>
        <p:nvPicPr>
          <p:cNvPr id="7" name="Picture 6" descr="Questions4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22" y="4367120"/>
            <a:ext cx="1354909" cy="183930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Datathon 2015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089-A3D8-D745-977E-59887533E175}" type="datetime1">
              <a:rPr lang="en-US" smtClean="0"/>
              <a:t>11/12/15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9891">
        <p:push/>
      </p:transition>
    </mc:Choice>
    <mc:Fallback xmlns="">
      <p:transition spd="med" advTm="9891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15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Palatino Linotype</vt:lpstr>
      <vt:lpstr>Retrospect</vt:lpstr>
      <vt:lpstr>Datathon 2015</vt:lpstr>
      <vt:lpstr>Bibliography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Microsoft Office User</cp:lastModifiedBy>
  <cp:revision>13</cp:revision>
  <dcterms:created xsi:type="dcterms:W3CDTF">2015-03-29T17:18:30Z</dcterms:created>
  <dcterms:modified xsi:type="dcterms:W3CDTF">2015-11-11T22:04:33Z</dcterms:modified>
</cp:coreProperties>
</file>