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77" r:id="rId5"/>
    <p:sldId id="275" r:id="rId6"/>
    <p:sldId id="274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toberfest.digitalocean.com/" TargetMode="External"/><Relationship Id="rId2" Type="http://schemas.openxmlformats.org/officeDocument/2006/relationships/hyperlink" Target="https://blogs.msdn.microsoft.com/powershell/2017/09/12/dsc-future-direction-upd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/>
              <a:t>PowerShell &amp; DEVOPS</a:t>
            </a:r>
            <a:br>
              <a:rPr lang="en-GB" dirty="0"/>
            </a:br>
            <a:r>
              <a:rPr lang="en-GB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 dirty="0"/>
            </a:br>
            <a:r>
              <a:rPr lang="en-GB" sz="2800" b="1" i="1" dirty="0"/>
              <a:t>31/10/2017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scottish</a:t>
            </a:r>
            <a:r>
              <a:rPr lang="en-GB" dirty="0"/>
              <a:t>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Scottish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https://psdevopsug.scot</a:t>
            </a:r>
          </a:p>
          <a:p>
            <a:pPr lvl="1"/>
            <a:r>
              <a:rPr lang="en-GB" sz="3200" b="1" dirty="0"/>
              <a:t>   @</a:t>
            </a:r>
            <a:r>
              <a:rPr lang="en-GB" sz="3200" b="1" dirty="0" err="1"/>
              <a:t>scotpsug</a:t>
            </a:r>
            <a:endParaRPr lang="en-GB" sz="3200" b="1" dirty="0"/>
          </a:p>
          <a:p>
            <a:pPr lvl="1"/>
            <a:r>
              <a:rPr lang="en-GB" sz="3200" b="1" dirty="0"/>
              <a:t>   https://goo.gl/RGi2N2</a:t>
            </a:r>
          </a:p>
          <a:p>
            <a:pPr lvl="1"/>
            <a:r>
              <a:rPr lang="en-GB" sz="3200" b="1" dirty="0"/>
              <a:t>Organiser – Paul Broadwith </a:t>
            </a:r>
            <a:r>
              <a:rPr lang="en-GB" sz="1800" b="1" dirty="0"/>
              <a:t>(@</a:t>
            </a:r>
            <a:r>
              <a:rPr lang="en-GB" sz="1800" b="1" dirty="0" err="1"/>
              <a:t>pauby</a:t>
            </a:r>
            <a:r>
              <a:rPr lang="en-GB" sz="1800" b="1" dirty="0"/>
              <a:t>)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2" y="2608975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5" y="3084421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2" y="3642080"/>
            <a:ext cx="409261" cy="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London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https://powershell.org.uk/             @</a:t>
            </a:r>
            <a:r>
              <a:rPr lang="en-GB" sz="3200" b="1" dirty="0" err="1"/>
              <a:t>lonpsug</a:t>
            </a:r>
            <a:endParaRPr lang="en-GB" sz="3200" b="1" dirty="0"/>
          </a:p>
          <a:p>
            <a:pPr lvl="1"/>
            <a:r>
              <a:rPr lang="en-GB" sz="3200" b="1" dirty="0"/>
              <a:t>Organisers - </a:t>
            </a:r>
            <a:r>
              <a:rPr lang="en-GB" sz="3000" b="1" dirty="0"/>
              <a:t>Iain Brighton </a:t>
            </a:r>
            <a:r>
              <a:rPr lang="en-GB" sz="1800" b="1" dirty="0"/>
              <a:t>(@</a:t>
            </a:r>
            <a:r>
              <a:rPr lang="en-GB" sz="1800" b="1" dirty="0" err="1"/>
              <a:t>iainbrighton</a:t>
            </a:r>
            <a:r>
              <a:rPr lang="en-GB" sz="1800" b="1" dirty="0"/>
              <a:t>)</a:t>
            </a:r>
            <a:r>
              <a:rPr lang="en-GB" sz="3000" b="1" dirty="0"/>
              <a:t>, Gael Colas </a:t>
            </a:r>
            <a:r>
              <a:rPr lang="en-GB" sz="1800" b="1" dirty="0"/>
              <a:t>(@</a:t>
            </a:r>
            <a:r>
              <a:rPr lang="en-GB" sz="1800" b="1" dirty="0" err="1"/>
              <a:t>gaelcolas</a:t>
            </a:r>
            <a:r>
              <a:rPr lang="en-GB" sz="1800" b="1" dirty="0"/>
              <a:t>), </a:t>
            </a:r>
            <a:r>
              <a:rPr lang="en-GB" sz="3000" b="1" dirty="0"/>
              <a:t>Ebru </a:t>
            </a:r>
            <a:r>
              <a:rPr lang="en-GB" sz="3000" b="1" dirty="0" err="1"/>
              <a:t>Cucen</a:t>
            </a:r>
            <a:r>
              <a:rPr lang="en-GB" sz="3000" b="1" dirty="0"/>
              <a:t> </a:t>
            </a:r>
            <a:r>
              <a:rPr lang="en-GB" sz="1800" b="1" dirty="0"/>
              <a:t>(@</a:t>
            </a:r>
            <a:r>
              <a:rPr lang="en-GB" sz="1800" b="1" dirty="0" err="1"/>
              <a:t>ebrucucen</a:t>
            </a:r>
            <a:r>
              <a:rPr lang="en-GB" sz="1800" b="1" dirty="0"/>
              <a:t>), </a:t>
            </a:r>
            <a:r>
              <a:rPr lang="en-GB" sz="3000" b="1" dirty="0"/>
              <a:t>Daniel Krebs </a:t>
            </a:r>
            <a:r>
              <a:rPr lang="en-GB" sz="1800" b="1" dirty="0"/>
              <a:t>(@dan1el42)</a:t>
            </a:r>
          </a:p>
          <a:p>
            <a:endParaRPr lang="en-GB" sz="3200" b="1" dirty="0"/>
          </a:p>
          <a:p>
            <a:r>
              <a:rPr lang="en-GB" sz="3200" b="1" dirty="0"/>
              <a:t>Southampton PowerShell &amp; Devops User Group	  </a:t>
            </a:r>
          </a:p>
          <a:p>
            <a:pPr lvl="1"/>
            <a:r>
              <a:rPr lang="en-GB" sz="3000" b="1" dirty="0"/>
              <a:t>   https://powershell.org.uk/                  @</a:t>
            </a:r>
            <a:r>
              <a:rPr lang="en-GB" sz="3000" b="1" dirty="0" err="1"/>
              <a:t>UKSthCoastPSUG</a:t>
            </a:r>
            <a:r>
              <a:rPr lang="en-GB" sz="3000" b="1" dirty="0"/>
              <a:t> </a:t>
            </a:r>
          </a:p>
          <a:p>
            <a:pPr lvl="1"/>
            <a:r>
              <a:rPr lang="en-GB" sz="3000" b="1" dirty="0"/>
              <a:t>Organiser – Jonathan </a:t>
            </a:r>
            <a:r>
              <a:rPr lang="en-GB" sz="3000" b="1" dirty="0" err="1"/>
              <a:t>Medd</a:t>
            </a:r>
            <a:r>
              <a:rPr lang="en-GB" sz="3000" b="1" dirty="0"/>
              <a:t> (@</a:t>
            </a:r>
            <a:r>
              <a:rPr lang="en-GB" sz="3000" b="1" dirty="0" err="1"/>
              <a:t>jonathanmedd</a:t>
            </a:r>
            <a:r>
              <a:rPr lang="en-GB" sz="3000" b="1" dirty="0"/>
              <a:t>)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2613169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65" y="2613169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E96DC-ABF1-4E9D-B21D-5FE68231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5261009"/>
            <a:ext cx="327171" cy="32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9F80B-26B6-49DD-8823-4676C82C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84" y="5261009"/>
            <a:ext cx="409384" cy="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49" y="2852257"/>
            <a:ext cx="10595391" cy="3643135"/>
          </a:xfrm>
        </p:spPr>
        <p:txBody>
          <a:bodyPr>
            <a:normAutofit/>
          </a:bodyPr>
          <a:lstStyle/>
          <a:p>
            <a:r>
              <a:rPr lang="en-GB" sz="3400" b="1" dirty="0"/>
              <a:t>You can find details of all of the groups:</a:t>
            </a:r>
          </a:p>
          <a:p>
            <a:pPr lvl="1"/>
            <a:r>
              <a:rPr lang="en-GB" sz="3200" b="1" dirty="0"/>
              <a:t> https://powershell.org.uk/</a:t>
            </a:r>
          </a:p>
          <a:p>
            <a:pPr lvl="1"/>
            <a:r>
              <a:rPr lang="en-GB" sz="3200" b="1" dirty="0"/>
              <a:t> https://github.com/powershellorguk</a:t>
            </a:r>
          </a:p>
          <a:p>
            <a:pPr lvl="1"/>
            <a:r>
              <a:rPr lang="en-GB" sz="3200" b="1" dirty="0"/>
              <a:t> http://psuguk.video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38" y="4482127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63" y="3964319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63" y="3415293"/>
            <a:ext cx="388449" cy="3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7.00pm - Waiting room for general chit chat;</a:t>
            </a:r>
          </a:p>
          <a:p>
            <a:r>
              <a:rPr lang="en-GB" sz="3400" b="1" dirty="0"/>
              <a:t>7.05pm - Welcome, introductions and agenda;</a:t>
            </a:r>
          </a:p>
          <a:p>
            <a:r>
              <a:rPr lang="en-GB" sz="3400" b="1" dirty="0"/>
              <a:t>7.10pm - PowerShell and Devops news and events roundup;</a:t>
            </a:r>
          </a:p>
          <a:p>
            <a:r>
              <a:rPr lang="en-GB" sz="3400" b="1" dirty="0"/>
              <a:t>7.30pm - Presentation 1;</a:t>
            </a:r>
          </a:p>
          <a:p>
            <a:r>
              <a:rPr lang="en-GB" sz="3400" b="1" dirty="0">
                <a:solidFill>
                  <a:srgbClr val="FFFFFF"/>
                </a:solidFill>
              </a:rPr>
              <a:t>8.15pm -  Presentation 2;</a:t>
            </a:r>
          </a:p>
          <a:p>
            <a:r>
              <a:rPr lang="en-GB" sz="3400" b="1" dirty="0">
                <a:solidFill>
                  <a:srgbClr val="FFFFFF"/>
                </a:solidFill>
              </a:rPr>
              <a:t>9.00pm - Wrap up / close;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6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9040439" cy="2065370"/>
          </a:xfrm>
        </p:spPr>
        <p:txBody>
          <a:bodyPr>
            <a:normAutofit fontScale="85000" lnSpcReduction="20000"/>
          </a:bodyPr>
          <a:lstStyle/>
          <a:p>
            <a:r>
              <a:rPr lang="en-GB" sz="3400" b="1" dirty="0"/>
              <a:t>SQL-GLA 2017</a:t>
            </a:r>
          </a:p>
          <a:p>
            <a:pPr lvl="1"/>
            <a:r>
              <a:rPr lang="en-GB" sz="3200" b="1" dirty="0"/>
              <a:t>Friday 10 November 13:30 to 20:00</a:t>
            </a:r>
          </a:p>
          <a:p>
            <a:pPr lvl="1"/>
            <a:r>
              <a:rPr lang="en-GB" sz="3200" b="1" dirty="0" err="1"/>
              <a:t>Trongate</a:t>
            </a:r>
            <a:r>
              <a:rPr lang="en-GB" sz="3200" b="1" dirty="0"/>
              <a:t>, Glasgow</a:t>
            </a:r>
          </a:p>
          <a:p>
            <a:pPr lvl="1"/>
            <a:r>
              <a:rPr lang="en-GB" sz="3200" b="1" dirty="0"/>
              <a:t>Free entry – WAITING LIST TICKETS AVAILABLE</a:t>
            </a:r>
          </a:p>
          <a:p>
            <a:pPr lvl="1"/>
            <a:r>
              <a:rPr lang="en-GB" sz="3200" b="1" dirty="0"/>
              <a:t>http://sqlglasgow.co.uk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5B994-C35B-4602-A471-EB9EC1F1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8" y="4325622"/>
            <a:ext cx="76200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22D30-F882-418A-9F85-EBED5ABE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637" y="1846116"/>
            <a:ext cx="1753398" cy="45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73011"/>
          </a:xfrm>
        </p:spPr>
        <p:txBody>
          <a:bodyPr>
            <a:normAutofit/>
          </a:bodyPr>
          <a:lstStyle/>
          <a:p>
            <a:r>
              <a:rPr lang="en-GB" b="1" dirty="0"/>
              <a:t>DSC Core</a:t>
            </a:r>
          </a:p>
          <a:p>
            <a:pPr lvl="1"/>
            <a:r>
              <a:rPr lang="en-GB" b="1" dirty="0"/>
              <a:t>Cross-platform on Windows, Mac, Linux and Azure (with extension);</a:t>
            </a:r>
          </a:p>
          <a:p>
            <a:pPr lvl="1"/>
            <a:r>
              <a:rPr lang="en-GB" b="1" dirty="0"/>
              <a:t>No dependency on WMI or WMF, support native C/C++, Python and PowerShell;</a:t>
            </a:r>
          </a:p>
          <a:p>
            <a:pPr lvl="1"/>
            <a:r>
              <a:rPr lang="en-GB" b="1" dirty="0">
                <a:hlinkClick r:id="rId2"/>
              </a:rPr>
              <a:t>https://blogs.msdn.microsoft.com/powershell/2017/09/12/dsc-future-direction-update/</a:t>
            </a:r>
            <a:endParaRPr lang="en-GB" b="1" dirty="0"/>
          </a:p>
          <a:p>
            <a:r>
              <a:rPr lang="en-GB" b="1" dirty="0" err="1"/>
              <a:t>Hacktoberfest</a:t>
            </a:r>
            <a:r>
              <a:rPr lang="en-GB" b="1" dirty="0"/>
              <a:t> 2017 is Over</a:t>
            </a:r>
          </a:p>
          <a:p>
            <a:pPr lvl="1"/>
            <a:r>
              <a:rPr lang="en-GB" b="1" dirty="0">
                <a:hlinkClick r:id="rId3"/>
              </a:rPr>
              <a:t>https://hacktoberfest.digitalocean.com/</a:t>
            </a:r>
            <a:endParaRPr lang="en-GB" b="1" dirty="0"/>
          </a:p>
          <a:p>
            <a:r>
              <a:rPr lang="en-GB" b="1" dirty="0"/>
              <a:t>PowerShell in Azure Cloud Shell is now publicly available in Azure Portal</a:t>
            </a:r>
          </a:p>
          <a:p>
            <a:pPr lvl="1"/>
            <a:r>
              <a:rPr lang="en-GB" b="1" dirty="0"/>
              <a:t>Available alongside Bash in Azure Cloud Shell;</a:t>
            </a:r>
          </a:p>
          <a:p>
            <a:pPr lvl="1"/>
            <a:r>
              <a:rPr lang="en-GB" b="1" dirty="0"/>
              <a:t>https://blogs.msdn.microsoft.com/powershell/2017/09/26/powershell-in-azure-cloud-shell-preview-is-now-publically-available-in-azure-portal/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873</TotalTime>
  <Words>340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PowerShell &amp; DEVOPS User Group</vt:lpstr>
      <vt:lpstr>scottish POWERSHELL &amp; DEVOPS user group</vt:lpstr>
      <vt:lpstr>uk POWERSHELL &amp; DEVOPS user groups</vt:lpstr>
      <vt:lpstr>uk POWERSHELL &amp; DEVOPS user groups</vt:lpstr>
      <vt:lpstr>agenda!</vt:lpstr>
      <vt:lpstr>events</vt:lpstr>
      <vt:lpstr>Powershell News!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71</cp:revision>
  <dcterms:created xsi:type="dcterms:W3CDTF">2016-10-27T15:24:17Z</dcterms:created>
  <dcterms:modified xsi:type="dcterms:W3CDTF">2017-11-21T20:42:46Z</dcterms:modified>
</cp:coreProperties>
</file>