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57" r:id="rId6"/>
    <p:sldId id="267" r:id="rId7"/>
    <p:sldId id="268" r:id="rId8"/>
    <p:sldId id="269" r:id="rId9"/>
    <p:sldId id="270" r:id="rId10"/>
    <p:sldId id="271" r:id="rId11"/>
    <p:sldId id="261" r:id="rId12"/>
    <p:sldId id="264" r:id="rId13"/>
    <p:sldId id="272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op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feA8kIs7CoeQRT1xwtH-I3cfDvm8rNlk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PowerShell/PowerShell/releases/tag/v6.0.0-beta.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aka.ms/pscloudsignup" TargetMode="External"/><Relationship Id="rId4" Type="http://schemas.openxmlformats.org/officeDocument/2006/relationships/hyperlink" Target="https://www.youtube.com/playlist?list=PLDCEho7foSooHYGxYqUj2Q6C7usp4aKIQ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workerstechnolog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UKSthCoastPSUG" TargetMode="External"/><Relationship Id="rId2" Type="http://schemas.openxmlformats.org/officeDocument/2006/relationships/hyperlink" Target="https://www.meetup.com/UK-South-Coast-PowerShell-User-Grou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/>
          <a:lstStyle/>
          <a:p>
            <a:pPr algn="l"/>
            <a:r>
              <a:rPr lang="en-GB" dirty="0"/>
              <a:t>PowerShell </a:t>
            </a:r>
            <a:r>
              <a:rPr lang="en-GB" dirty="0" smtClean="0"/>
              <a:t>&amp; </a:t>
            </a:r>
            <a:r>
              <a:rPr lang="en-GB" dirty="0" err="1" smtClean="0"/>
              <a:t>devops</a:t>
            </a:r>
            <a:r>
              <a:rPr lang="en-GB" dirty="0" smtClean="0"/>
              <a:t> User </a:t>
            </a:r>
            <a:r>
              <a:rPr lang="en-GB" dirty="0"/>
              <a:t>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smtClean="0"/>
              <a:t>Scotland</a:t>
            </a:r>
            <a:r>
              <a:rPr lang="en-GB" sz="2800" b="1" i="1" dirty="0"/>
              <a:t/>
            </a:r>
            <a:br>
              <a:rPr lang="en-GB" sz="2800" b="1" i="1" dirty="0"/>
            </a:br>
            <a:r>
              <a:rPr lang="en-GB" sz="2800" b="1" i="1" dirty="0"/>
              <a:t>23/05/2017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UKSthCoastPSUG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@</a:t>
            </a:r>
            <a:r>
              <a:rPr lang="en-GB" b="1" dirty="0" err="1" smtClean="0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Links to other PowerShell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London</a:t>
            </a:r>
          </a:p>
          <a:p>
            <a:r>
              <a:rPr lang="en-GB" sz="3600" dirty="0"/>
              <a:t>Scotland</a:t>
            </a:r>
          </a:p>
          <a:p>
            <a:r>
              <a:rPr lang="en-GB" sz="3600" dirty="0"/>
              <a:t>Manchester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Ongoing discussions with leaders from all groups around co-ordinating activities under one organisation, but remaining locally independent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4703624" cy="2847400"/>
          </a:xfrm>
        </p:spPr>
        <p:txBody>
          <a:bodyPr>
            <a:normAutofit/>
          </a:bodyPr>
          <a:lstStyle/>
          <a:p>
            <a:r>
              <a:rPr lang="en-GB" sz="3400" b="1" dirty="0"/>
              <a:t>PowerShell Half Day</a:t>
            </a:r>
          </a:p>
          <a:p>
            <a:pPr lvl="1"/>
            <a:r>
              <a:rPr lang="en-GB" sz="3200" b="1" dirty="0"/>
              <a:t>Saturday 17</a:t>
            </a:r>
            <a:r>
              <a:rPr lang="en-GB" sz="3200" b="1" baseline="30000" dirty="0"/>
              <a:t>th</a:t>
            </a:r>
            <a:r>
              <a:rPr lang="en-GB" sz="3200" b="1" dirty="0"/>
              <a:t> of June</a:t>
            </a:r>
          </a:p>
          <a:p>
            <a:pPr lvl="2"/>
            <a:r>
              <a:rPr lang="en-GB" sz="3000" b="1" dirty="0"/>
              <a:t>Track 1: Easy</a:t>
            </a:r>
          </a:p>
          <a:p>
            <a:pPr lvl="2"/>
            <a:r>
              <a:rPr lang="en-GB" sz="3000" b="1" dirty="0"/>
              <a:t>Track 2: Intermediate</a:t>
            </a:r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4A4B0F2-0703-48C6-A037-60D1B533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96" y="1940924"/>
            <a:ext cx="4717490" cy="49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2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events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4285316" cy="1357162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/>
              <a:t>Wed 20 – </a:t>
            </a:r>
            <a:r>
              <a:rPr lang="en-GB" sz="3200" b="1" dirty="0" err="1"/>
              <a:t>Thr</a:t>
            </a:r>
            <a:r>
              <a:rPr lang="en-GB" sz="3200" b="1" dirty="0"/>
              <a:t> 21st September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="" xmlns:a16="http://schemas.microsoft.com/office/drawing/2014/main" id="{F228D882-4E7F-48EC-9CCF-184A3183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49" y="1263548"/>
            <a:ext cx="5293035" cy="5486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CE29B8-AFBC-46F8-8960-A26C35516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6" y="4006632"/>
            <a:ext cx="6358540" cy="14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2"/>
              </a:rPr>
              <a:t>PowerShell v6 Beta 1</a:t>
            </a:r>
            <a:endParaRPr lang="en-GB" sz="3600" dirty="0"/>
          </a:p>
          <a:p>
            <a:r>
              <a:rPr lang="en-GB" sz="3600" dirty="0">
                <a:hlinkClick r:id="rId3"/>
              </a:rPr>
              <a:t>PowerShell + DevOps Global Summit 2017</a:t>
            </a:r>
            <a:endParaRPr lang="en-GB" sz="3600" dirty="0"/>
          </a:p>
          <a:p>
            <a:r>
              <a:rPr lang="en-GB" sz="3600" dirty="0">
                <a:hlinkClick r:id="rId4"/>
              </a:rPr>
              <a:t>PowerShell Conference EU</a:t>
            </a:r>
            <a:endParaRPr lang="en-GB" sz="3600" dirty="0"/>
          </a:p>
          <a:p>
            <a:r>
              <a:rPr lang="en-GB" sz="3600" dirty="0"/>
              <a:t>Azure Cloud Shell – PowerShell version in preview</a:t>
            </a:r>
          </a:p>
          <a:p>
            <a:pPr lvl="1"/>
            <a:r>
              <a:rPr lang="en-GB" dirty="0">
                <a:hlinkClick r:id="rId5"/>
              </a:rPr>
              <a:t>http://aka.ms/pscloudsignup</a:t>
            </a:r>
            <a:endParaRPr lang="en-GB" sz="34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3F7B96-78F1-4C1D-8CDB-784F58B69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0437" y="5295900"/>
            <a:ext cx="7600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100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 Jonathan </a:t>
            </a:r>
            <a:r>
              <a:rPr lang="en-GB" sz="3400" b="1" dirty="0" err="1"/>
              <a:t>Medd</a:t>
            </a:r>
            <a:r>
              <a:rPr lang="en-GB" sz="3400" b="1" dirty="0"/>
              <a:t> </a:t>
            </a:r>
            <a:r>
              <a:rPr lang="en-GB" sz="2800" b="1" dirty="0"/>
              <a:t>@</a:t>
            </a:r>
            <a:r>
              <a:rPr lang="en-GB" sz="2800" b="1" dirty="0" err="1"/>
              <a:t>jonathanmedd</a:t>
            </a:r>
            <a:endParaRPr lang="en-GB" sz="2800" b="1" dirty="0"/>
          </a:p>
          <a:p>
            <a:r>
              <a:rPr lang="en-GB" sz="3400" b="1" dirty="0"/>
              <a:t>7.40pm - 10+ years of PowerShell: Where have we been? / Where are we going? - Jonathan </a:t>
            </a:r>
            <a:r>
              <a:rPr lang="en-GB" sz="3400" b="1" dirty="0" err="1"/>
              <a:t>Medd</a:t>
            </a:r>
            <a:r>
              <a:rPr lang="en-GB" sz="3400" b="1" dirty="0"/>
              <a:t> </a:t>
            </a:r>
            <a:r>
              <a:rPr lang="en-GB" sz="2800" b="1" dirty="0"/>
              <a:t>@</a:t>
            </a:r>
            <a:r>
              <a:rPr lang="en-GB" sz="2800" b="1" dirty="0" err="1"/>
              <a:t>jonathanmedd</a:t>
            </a:r>
            <a:endParaRPr lang="en-GB" sz="2800" b="1" dirty="0"/>
          </a:p>
          <a:p>
            <a:r>
              <a:rPr lang="en-GB" sz="3400" b="1" dirty="0"/>
              <a:t>8.15pm - Break / Pizza / Refreshments</a:t>
            </a:r>
          </a:p>
          <a:p>
            <a:r>
              <a:rPr lang="en-GB" sz="3400" b="1" dirty="0"/>
              <a:t>8.30pm - Pester Max - Maximum testing, zero effort</a:t>
            </a:r>
            <a:r>
              <a:rPr lang="en-GB" sz="2800" dirty="0"/>
              <a:t> </a:t>
            </a:r>
            <a:r>
              <a:rPr lang="en-GB" sz="3400" b="1" dirty="0"/>
              <a:t>- James Anderson </a:t>
            </a:r>
            <a:r>
              <a:rPr lang="en-GB" sz="2800" b="1" dirty="0"/>
              <a:t>@</a:t>
            </a:r>
            <a:r>
              <a:rPr lang="en-GB" sz="2800" b="1" dirty="0" err="1"/>
              <a:t>DatabaseAvenger</a:t>
            </a:r>
            <a:endParaRPr lang="en-GB" sz="2800" b="1" dirty="0"/>
          </a:p>
          <a:p>
            <a:r>
              <a:rPr lang="en-GB" sz="3400" b="1" dirty="0"/>
              <a:t>9.15pm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Mr Robot looking menacing">
            <a:extLst>
              <a:ext uri="{FF2B5EF4-FFF2-40B4-BE49-F238E27FC236}">
                <a16:creationId xmlns="" xmlns:a16="http://schemas.microsoft.com/office/drawing/2014/main" id="{C4B302BE-F27F-4401-A86B-0592C6634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235"/>
          <a:stretch/>
        </p:blipFill>
        <p:spPr bwMode="auto">
          <a:xfrm>
            <a:off x="160867" y="587066"/>
            <a:ext cx="11870266" cy="56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7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b="1" dirty="0"/>
              <a:t>Sponsor!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etworkers">
            <a:hlinkClick r:id="rId3"/>
            <a:extLst>
              <a:ext uri="{FF2B5EF4-FFF2-40B4-BE49-F238E27FC236}">
                <a16:creationId xmlns="" xmlns:a16="http://schemas.microsoft.com/office/drawing/2014/main" id="{6DFF7593-1775-4AAD-8A0A-58058C5F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5" y="2779774"/>
            <a:ext cx="4572009" cy="12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every 1 – 2 months</a:t>
            </a:r>
          </a:p>
          <a:p>
            <a:pPr lvl="1"/>
            <a:r>
              <a:rPr lang="en-GB" sz="3200" b="1" dirty="0"/>
              <a:t>One more before summer holidays, then looking at September</a:t>
            </a:r>
          </a:p>
          <a:p>
            <a:r>
              <a:rPr lang="en-GB" sz="3400" b="1" dirty="0"/>
              <a:t>2 technical sessions plus networking time</a:t>
            </a:r>
          </a:p>
          <a:p>
            <a:r>
              <a:rPr lang="en-GB" sz="3400" b="1" dirty="0"/>
              <a:t>Not run just by me………..hopefully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Your Community Needs You">
            <a:extLst>
              <a:ext uri="{FF2B5EF4-FFF2-40B4-BE49-F238E27FC236}">
                <a16:creationId xmlns="" xmlns:a16="http://schemas.microsoft.com/office/drawing/2014/main" id="{3C8B3A5B-3E5A-4FAD-9223-F65A78133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4373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6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strike="sngStrike" dirty="0"/>
              <a:t>Sponsor</a:t>
            </a:r>
            <a:r>
              <a:rPr lang="en-GB" sz="3400" b="1" dirty="0"/>
              <a:t> – we have one!</a:t>
            </a:r>
          </a:p>
          <a:p>
            <a:pPr lvl="1"/>
            <a:r>
              <a:rPr lang="en-GB" sz="3200" b="1" dirty="0"/>
              <a:t>Without one it will cost around £150 to host each meetup</a:t>
            </a:r>
          </a:p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At least one person, ideally two, to help me run the group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https://www.meetup.com/UK-South-Coast-PowerShell-User-Group/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https://twitter.com/UKSthCoastPSUG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</a:t>
            </a:r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More on that last URL……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174</TotalTime>
  <Words>255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Banded</vt:lpstr>
      <vt:lpstr>PowerShell &amp; devops User Group</vt:lpstr>
      <vt:lpstr>agenda!</vt:lpstr>
      <vt:lpstr>Welcome and Practicalities</vt:lpstr>
      <vt:lpstr>PowerPoint Presentation</vt:lpstr>
      <vt:lpstr>Sponsor!</vt:lpstr>
      <vt:lpstr>User Group</vt:lpstr>
      <vt:lpstr>PowerPoint Presentation</vt:lpstr>
      <vt:lpstr>We need!</vt:lpstr>
      <vt:lpstr>Communication</vt:lpstr>
      <vt:lpstr>Links to other PowerShell User Groups</vt:lpstr>
      <vt:lpstr>Join the PSUG Slack TEAM</vt:lpstr>
      <vt:lpstr>Other events Part 1</vt:lpstr>
      <vt:lpstr>Other events Part 2</vt:lpstr>
      <vt:lpstr>Powershell News!</vt:lpstr>
      <vt:lpstr>Hurry up and move 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Broadwith, Paul</cp:lastModifiedBy>
  <cp:revision>38</cp:revision>
  <dcterms:created xsi:type="dcterms:W3CDTF">2016-10-27T15:24:17Z</dcterms:created>
  <dcterms:modified xsi:type="dcterms:W3CDTF">2017-06-19T12:50:33Z</dcterms:modified>
</cp:coreProperties>
</file>