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2" r:id="rId4"/>
    <p:sldId id="266" r:id="rId5"/>
    <p:sldId id="27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100" d="100"/>
          <a:sy n="100" d="100"/>
        </p:scale>
        <p:origin x="4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feA8kIs7CoeQRT1xwtH-I3cfDvm8rNlk" TargetMode="External"/><Relationship Id="rId2" Type="http://schemas.openxmlformats.org/officeDocument/2006/relationships/hyperlink" Target="https://github.com/PowerShell/PowerShell/releases/tag/v6.0.0-beta.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://aka.ms/pscloudsignu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683" y="2152076"/>
            <a:ext cx="9743235" cy="1739347"/>
          </a:xfrm>
        </p:spPr>
        <p:txBody>
          <a:bodyPr/>
          <a:lstStyle/>
          <a:p>
            <a:pPr algn="l"/>
            <a:r>
              <a:rPr lang="en-GB" dirty="0" smtClean="0"/>
              <a:t>PowerShell &amp; DEVOPS</a:t>
            </a:r>
            <a:br>
              <a:rPr lang="en-GB" dirty="0" smtClean="0"/>
            </a:br>
            <a:r>
              <a:rPr lang="en-GB" dirty="0" smtClean="0"/>
              <a:t>User </a:t>
            </a:r>
            <a:r>
              <a:rPr lang="en-GB" dirty="0"/>
              <a:t>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 smtClean="0"/>
              <a:t>Scotland</a:t>
            </a:r>
            <a:r>
              <a:rPr lang="en-GB" sz="2800" b="1" i="1" dirty="0"/>
              <a:t/>
            </a:r>
            <a:br>
              <a:rPr lang="en-GB" sz="2800" b="1" i="1" dirty="0"/>
            </a:br>
            <a:r>
              <a:rPr lang="en-GB" sz="2800" b="1" i="1" dirty="0" smtClean="0"/>
              <a:t>21/06/2017</a:t>
            </a:r>
            <a:endParaRPr lang="en-GB" sz="2800" b="1" i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@</a:t>
            </a:r>
            <a:r>
              <a:rPr lang="en-GB" b="1" dirty="0" err="1" smtClean="0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lnSpcReduction="10000"/>
          </a:bodyPr>
          <a:lstStyle/>
          <a:p>
            <a:r>
              <a:rPr lang="en-GB" sz="3400" b="1" dirty="0"/>
              <a:t>7.00pm </a:t>
            </a:r>
            <a:r>
              <a:rPr lang="en-GB" sz="3400" b="1" dirty="0" smtClean="0"/>
              <a:t>– </a:t>
            </a:r>
            <a:r>
              <a:rPr lang="en-GB" sz="3400" b="1" dirty="0" smtClean="0"/>
              <a:t>Waiting room for general chit chat</a:t>
            </a:r>
            <a:endParaRPr lang="en-GB" sz="3400" b="1" dirty="0"/>
          </a:p>
          <a:p>
            <a:r>
              <a:rPr lang="en-GB" sz="3400" b="1" dirty="0" smtClean="0"/>
              <a:t>7.10pm – Welcome, introductions and agenda</a:t>
            </a:r>
            <a:br>
              <a:rPr lang="en-GB" sz="3400" b="1" dirty="0" smtClean="0"/>
            </a:br>
            <a:r>
              <a:rPr lang="en-GB" sz="3400" b="1" dirty="0" smtClean="0"/>
              <a:t>		</a:t>
            </a:r>
            <a:r>
              <a:rPr lang="en-GB" b="1" dirty="0" smtClean="0"/>
              <a:t>(Paul Broadwith @</a:t>
            </a:r>
            <a:r>
              <a:rPr lang="en-GB" b="1" dirty="0" err="1" smtClean="0"/>
              <a:t>pauby</a:t>
            </a:r>
            <a:r>
              <a:rPr lang="en-GB" b="1" dirty="0" smtClean="0"/>
              <a:t>)</a:t>
            </a:r>
            <a:endParaRPr lang="en-GB" b="1" dirty="0"/>
          </a:p>
          <a:p>
            <a:r>
              <a:rPr lang="en-GB" sz="3400" b="1" dirty="0" smtClean="0"/>
              <a:t>7.20pm – Learn PowerShell In A Month Of Lunches</a:t>
            </a:r>
            <a:br>
              <a:rPr lang="en-GB" sz="3400" b="1" dirty="0" smtClean="0"/>
            </a:br>
            <a:r>
              <a:rPr lang="en-GB" sz="3400" b="1" dirty="0" smtClean="0"/>
              <a:t>		</a:t>
            </a:r>
            <a:r>
              <a:rPr lang="en-GB" b="1" dirty="0" smtClean="0"/>
              <a:t>(Colin </a:t>
            </a:r>
            <a:r>
              <a:rPr lang="en-GB" b="1" dirty="0" err="1" smtClean="0"/>
              <a:t>Westwater</a:t>
            </a:r>
            <a:r>
              <a:rPr lang="en-GB" b="1" dirty="0" smtClean="0"/>
              <a:t> @</a:t>
            </a:r>
            <a:r>
              <a:rPr lang="en-GB" b="1" dirty="0" err="1" smtClean="0"/>
              <a:t>cwestwater</a:t>
            </a:r>
            <a:r>
              <a:rPr lang="en-GB" b="1" dirty="0" smtClean="0"/>
              <a:t>) </a:t>
            </a:r>
          </a:p>
          <a:p>
            <a:r>
              <a:rPr lang="en-GB" sz="3400" b="1" dirty="0" smtClean="0"/>
              <a:t>7</a:t>
            </a:r>
            <a:r>
              <a:rPr lang="en-GB" sz="3400" b="1" dirty="0" smtClean="0"/>
              <a:t>.40pm – Advanced Functions &amp; Modules For The Real World</a:t>
            </a:r>
            <a:br>
              <a:rPr lang="en-GB" sz="3400" b="1" dirty="0" smtClean="0"/>
            </a:br>
            <a:r>
              <a:rPr lang="en-GB" sz="3400" b="1" dirty="0" smtClean="0"/>
              <a:t>		</a:t>
            </a:r>
            <a:r>
              <a:rPr lang="en-GB" b="1" dirty="0" smtClean="0"/>
              <a:t>(Paul Broadwith @</a:t>
            </a:r>
            <a:r>
              <a:rPr lang="en-GB" b="1" dirty="0" err="1" smtClean="0"/>
              <a:t>pauby</a:t>
            </a:r>
            <a:r>
              <a:rPr lang="en-GB" b="1" dirty="0" smtClean="0"/>
              <a:t>)</a:t>
            </a:r>
            <a:endParaRPr lang="en-GB" sz="3400" b="1" dirty="0" smtClean="0"/>
          </a:p>
          <a:p>
            <a:r>
              <a:rPr lang="en-GB" sz="3400" b="1" dirty="0" smtClean="0"/>
              <a:t>8.40pm – Wrap up / Close</a:t>
            </a:r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@</a:t>
            </a:r>
            <a:r>
              <a:rPr lang="en-GB" b="1" dirty="0" err="1" smtClean="0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6549258" cy="1588770"/>
          </a:xfrm>
        </p:spPr>
        <p:txBody>
          <a:bodyPr>
            <a:normAutofit lnSpcReduction="10000"/>
          </a:bodyPr>
          <a:lstStyle/>
          <a:p>
            <a:r>
              <a:rPr lang="en-GB" sz="3400" b="1" dirty="0" err="1"/>
              <a:t>WinOps</a:t>
            </a:r>
            <a:r>
              <a:rPr lang="en-GB" sz="3400" b="1" dirty="0"/>
              <a:t> 2017</a:t>
            </a:r>
          </a:p>
          <a:p>
            <a:pPr lvl="1"/>
            <a:r>
              <a:rPr lang="en-GB" sz="3200" b="1" dirty="0" smtClean="0"/>
              <a:t>Wed 20th </a:t>
            </a:r>
            <a:r>
              <a:rPr lang="en-GB" sz="3200" b="1" dirty="0"/>
              <a:t>– </a:t>
            </a:r>
            <a:r>
              <a:rPr lang="en-GB" sz="3200" b="1" dirty="0" err="1" smtClean="0"/>
              <a:t>Thur</a:t>
            </a:r>
            <a:r>
              <a:rPr lang="en-GB" sz="3200" b="1" dirty="0" smtClean="0"/>
              <a:t> </a:t>
            </a:r>
            <a:r>
              <a:rPr lang="en-GB" sz="3200" b="1" dirty="0"/>
              <a:t>21st </a:t>
            </a:r>
            <a:r>
              <a:rPr lang="en-GB" sz="3200" b="1" dirty="0" smtClean="0"/>
              <a:t>September</a:t>
            </a:r>
          </a:p>
          <a:p>
            <a:pPr lvl="1"/>
            <a:r>
              <a:rPr lang="en-GB" sz="3200" b="1" dirty="0" smtClean="0"/>
              <a:t>http://winops.org</a:t>
            </a:r>
            <a:r>
              <a:rPr lang="en-GB" sz="3200" b="1" dirty="0" smtClean="0"/>
              <a:t> 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35" y="977798"/>
            <a:ext cx="4698665" cy="550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42" y="3596199"/>
            <a:ext cx="6549258" cy="2917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@</a:t>
            </a:r>
            <a:r>
              <a:rPr lang="en-GB" b="1" dirty="0" err="1" smtClean="0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70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Powershell</a:t>
            </a:r>
            <a:r>
              <a:rPr lang="en-GB" dirty="0"/>
              <a:t> 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2"/>
              </a:rPr>
              <a:t>PowerShell v6 Beta 1</a:t>
            </a:r>
            <a:endParaRPr lang="en-GB" sz="3600" dirty="0"/>
          </a:p>
          <a:p>
            <a:r>
              <a:rPr lang="en-GB" sz="3600" dirty="0">
                <a:hlinkClick r:id="rId3"/>
              </a:rPr>
              <a:t>PowerShell + DevOps Global Summit </a:t>
            </a:r>
            <a:r>
              <a:rPr lang="en-GB" sz="3600" dirty="0" smtClean="0">
                <a:hlinkClick r:id="rId3"/>
              </a:rPr>
              <a:t>2017</a:t>
            </a:r>
            <a:endParaRPr lang="en-GB" sz="3600" dirty="0"/>
          </a:p>
          <a:p>
            <a:r>
              <a:rPr lang="en-GB" sz="3600" dirty="0" smtClean="0"/>
              <a:t>VS Code PowerShell extension reached version 1.0</a:t>
            </a:r>
            <a:endParaRPr lang="en-GB" sz="3600" dirty="0"/>
          </a:p>
          <a:p>
            <a:r>
              <a:rPr lang="en-GB" sz="3600" dirty="0"/>
              <a:t>Azure Cloud Shell – PowerShell version in preview</a:t>
            </a:r>
          </a:p>
          <a:p>
            <a:pPr lvl="1"/>
            <a:r>
              <a:rPr lang="en-GB" dirty="0">
                <a:hlinkClick r:id="rId4"/>
              </a:rPr>
              <a:t>http://aka.ms/pscloudsignup</a:t>
            </a:r>
            <a:endParaRPr lang="en-GB" sz="34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3F7B96-78F1-4C1D-8CDB-784F58B69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437" y="5295900"/>
            <a:ext cx="7600950" cy="83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@</a:t>
            </a:r>
            <a:r>
              <a:rPr lang="en-GB" b="1" dirty="0" err="1" smtClean="0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50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We need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 smtClean="0"/>
              <a:t>A venue</a:t>
            </a:r>
          </a:p>
          <a:p>
            <a:r>
              <a:rPr lang="en-GB" sz="3400" b="1" dirty="0" smtClean="0"/>
              <a:t>At </a:t>
            </a:r>
            <a:r>
              <a:rPr lang="en-GB" sz="3400" b="1" dirty="0"/>
              <a:t>least one </a:t>
            </a:r>
            <a:r>
              <a:rPr lang="en-GB" sz="3400" b="1" dirty="0" smtClean="0"/>
              <a:t>person to </a:t>
            </a:r>
            <a:r>
              <a:rPr lang="en-GB" sz="3400" b="1" dirty="0"/>
              <a:t>help me run the group</a:t>
            </a:r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@</a:t>
            </a:r>
            <a:r>
              <a:rPr lang="en-GB" b="1" dirty="0" err="1" smtClean="0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54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@</a:t>
            </a:r>
            <a:r>
              <a:rPr lang="en-GB" b="1" dirty="0" err="1" smtClean="0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417</TotalTime>
  <Words>112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PowerShell &amp; DEVOPS User Group</vt:lpstr>
      <vt:lpstr>agenda!</vt:lpstr>
      <vt:lpstr>events</vt:lpstr>
      <vt:lpstr>Powershell News!</vt:lpstr>
      <vt:lpstr>We need</vt:lpstr>
      <vt:lpstr>Join the PSUG Slack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Broadwith, Paul</cp:lastModifiedBy>
  <cp:revision>39</cp:revision>
  <dcterms:created xsi:type="dcterms:W3CDTF">2016-10-27T15:24:17Z</dcterms:created>
  <dcterms:modified xsi:type="dcterms:W3CDTF">2017-06-19T13:02:57Z</dcterms:modified>
</cp:coreProperties>
</file>