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76" r:id="rId4"/>
    <p:sldId id="277" r:id="rId5"/>
    <p:sldId id="275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07" autoAdjust="0"/>
  </p:normalViewPr>
  <p:slideViewPr>
    <p:cSldViewPr snapToGrid="0">
      <p:cViewPr varScale="1">
        <p:scale>
          <a:sx n="113" d="100"/>
          <a:sy n="113" d="100"/>
        </p:scale>
        <p:origin x="33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2683" y="2152076"/>
            <a:ext cx="9743235" cy="1739347"/>
          </a:xfrm>
        </p:spPr>
        <p:txBody>
          <a:bodyPr/>
          <a:lstStyle/>
          <a:p>
            <a:pPr algn="l"/>
            <a:r>
              <a:rPr lang="en-GB" dirty="0"/>
              <a:t>PowerShell &amp; DEVOPS</a:t>
            </a:r>
            <a:br>
              <a:rPr lang="en-GB" dirty="0"/>
            </a:br>
            <a:r>
              <a:rPr lang="en-GB" dirty="0"/>
              <a:t>User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b="1" i="1" dirty="0"/>
              <a:t>Scotland</a:t>
            </a:r>
            <a:br>
              <a:rPr lang="en-GB" sz="2800" b="1" i="1" dirty="0"/>
            </a:br>
            <a:r>
              <a:rPr lang="en-GB" sz="2800" b="1" i="1" dirty="0"/>
              <a:t>31/01/2017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@ScotPSUG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23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scottish POWERSHELL &amp; DEVOPS user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Scottish PowerShell &amp; Devops User Group</a:t>
            </a:r>
          </a:p>
          <a:p>
            <a:pPr marL="228600" lvl="1" indent="0">
              <a:buNone/>
            </a:pPr>
            <a:r>
              <a:rPr lang="en-GB" sz="3200" b="1" dirty="0"/>
              <a:t>     https://psdevopsug.scot</a:t>
            </a:r>
          </a:p>
          <a:p>
            <a:pPr lvl="1"/>
            <a:r>
              <a:rPr lang="en-GB" sz="3200" b="1" dirty="0"/>
              <a:t>   @scotpsug</a:t>
            </a:r>
          </a:p>
          <a:p>
            <a:pPr lvl="1"/>
            <a:r>
              <a:rPr lang="en-GB" sz="3200" b="1" dirty="0"/>
              <a:t>   https://goo.gl/RGi2N2</a:t>
            </a:r>
          </a:p>
          <a:p>
            <a:pPr lvl="1"/>
            <a:r>
              <a:rPr lang="en-GB" sz="3200" b="1" dirty="0"/>
              <a:t>Organiser – Paul Broadwith </a:t>
            </a:r>
            <a:r>
              <a:rPr lang="en-GB" sz="1800" b="1" dirty="0"/>
              <a:t>(@pauby)</a:t>
            </a:r>
            <a:endParaRPr lang="en-GB" sz="32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@ScotPSUG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2CA754-4420-4E6B-969C-981637F63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02" y="2608975"/>
            <a:ext cx="327171" cy="3271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2B6884-197E-429C-934A-8BB669F3E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45" y="3084421"/>
            <a:ext cx="409384" cy="4093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74109E-93FA-4AB3-8F08-2CA2E9E1FB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212" y="3642080"/>
            <a:ext cx="409261" cy="40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4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uk POWERSHELL &amp; DEVOPS user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London PowerShell &amp; Devops User Group</a:t>
            </a:r>
          </a:p>
          <a:p>
            <a:pPr marL="228600" lvl="1" indent="0">
              <a:buNone/>
            </a:pPr>
            <a:r>
              <a:rPr lang="en-GB" sz="3200" b="1" dirty="0"/>
              <a:t>     https://powershell.org.uk/             @lonpsug</a:t>
            </a:r>
          </a:p>
          <a:p>
            <a:pPr lvl="1"/>
            <a:r>
              <a:rPr lang="en-GB" sz="3200" b="1" dirty="0"/>
              <a:t>Organisers - </a:t>
            </a:r>
            <a:r>
              <a:rPr lang="en-GB" sz="3000" b="1" dirty="0"/>
              <a:t>Iain Brighton </a:t>
            </a:r>
            <a:r>
              <a:rPr lang="en-GB" sz="1800" b="1" dirty="0"/>
              <a:t>(@iainbrighton)</a:t>
            </a:r>
            <a:r>
              <a:rPr lang="en-GB" sz="3000" b="1" dirty="0"/>
              <a:t>, Gael Colas </a:t>
            </a:r>
            <a:r>
              <a:rPr lang="en-GB" sz="1800" b="1" dirty="0"/>
              <a:t>(@gaelcolas), </a:t>
            </a:r>
            <a:r>
              <a:rPr lang="en-GB" sz="3000" b="1" dirty="0"/>
              <a:t>Ebru </a:t>
            </a:r>
            <a:r>
              <a:rPr lang="en-GB" sz="3000" b="1" dirty="0" err="1"/>
              <a:t>Cucen</a:t>
            </a:r>
            <a:r>
              <a:rPr lang="en-GB" sz="3000" b="1" dirty="0"/>
              <a:t> </a:t>
            </a:r>
            <a:r>
              <a:rPr lang="en-GB" sz="1800" b="1" dirty="0"/>
              <a:t>(@</a:t>
            </a:r>
            <a:r>
              <a:rPr lang="en-GB" sz="1800" b="1" dirty="0" err="1"/>
              <a:t>ebrucucen</a:t>
            </a:r>
            <a:r>
              <a:rPr lang="en-GB" sz="1800" b="1" dirty="0"/>
              <a:t>), </a:t>
            </a:r>
            <a:r>
              <a:rPr lang="en-GB" sz="3000" b="1" dirty="0"/>
              <a:t>Daniel Krebs </a:t>
            </a:r>
            <a:r>
              <a:rPr lang="en-GB" sz="1800" b="1" dirty="0"/>
              <a:t>(@dan1el42)</a:t>
            </a:r>
          </a:p>
          <a:p>
            <a:endParaRPr lang="en-GB" sz="3200" b="1" dirty="0"/>
          </a:p>
          <a:p>
            <a:r>
              <a:rPr lang="en-GB" sz="3200" b="1" dirty="0"/>
              <a:t>Southampton PowerShell &amp; Devops User Group	  </a:t>
            </a:r>
          </a:p>
          <a:p>
            <a:pPr lvl="1"/>
            <a:r>
              <a:rPr lang="en-GB" sz="3000" b="1" dirty="0"/>
              <a:t>   https://powershell.org.uk/                  @</a:t>
            </a:r>
            <a:r>
              <a:rPr lang="en-GB" sz="3000" b="1" dirty="0" err="1"/>
              <a:t>UKSthCoastPSUG</a:t>
            </a:r>
            <a:r>
              <a:rPr lang="en-GB" sz="3000" b="1" dirty="0"/>
              <a:t> </a:t>
            </a:r>
          </a:p>
          <a:p>
            <a:pPr lvl="1"/>
            <a:r>
              <a:rPr lang="en-GB" sz="3000" b="1" dirty="0"/>
              <a:t>Organiser – Jonathan </a:t>
            </a:r>
            <a:r>
              <a:rPr lang="en-GB" sz="3000" b="1" dirty="0" err="1"/>
              <a:t>Medd</a:t>
            </a:r>
            <a:r>
              <a:rPr lang="en-GB" sz="3000" b="1" dirty="0"/>
              <a:t> (@</a:t>
            </a:r>
            <a:r>
              <a:rPr lang="en-GB" sz="3000" b="1" dirty="0" err="1"/>
              <a:t>jonathanmedd</a:t>
            </a:r>
            <a:r>
              <a:rPr lang="en-GB" sz="3000" b="1" dirty="0"/>
              <a:t>)</a:t>
            </a:r>
          </a:p>
          <a:p>
            <a:endParaRPr lang="en-GB" sz="34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@ScotPSUG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2CA754-4420-4E6B-969C-981637F63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88" y="2613169"/>
            <a:ext cx="327171" cy="3271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2B6884-197E-429C-934A-8BB669F3E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665" y="2613169"/>
            <a:ext cx="409384" cy="4093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7E96DC-ABF1-4E9D-B21D-5FE682318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87" y="5261009"/>
            <a:ext cx="327171" cy="3271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F9F80B-26B6-49DD-8823-4676C82C4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284" y="5261009"/>
            <a:ext cx="409384" cy="40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9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uk POWERSHELL &amp; DEVOPS user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849" y="2852257"/>
            <a:ext cx="10595391" cy="3643135"/>
          </a:xfrm>
        </p:spPr>
        <p:txBody>
          <a:bodyPr>
            <a:normAutofit/>
          </a:bodyPr>
          <a:lstStyle/>
          <a:p>
            <a:r>
              <a:rPr lang="en-GB" sz="3400" b="1" dirty="0"/>
              <a:t>You can find details of all of the groups:</a:t>
            </a:r>
          </a:p>
          <a:p>
            <a:pPr lvl="1"/>
            <a:r>
              <a:rPr lang="en-GB" sz="3200" b="1" dirty="0"/>
              <a:t> https://powershell.org.uk/</a:t>
            </a:r>
          </a:p>
          <a:p>
            <a:pPr lvl="1"/>
            <a:r>
              <a:rPr lang="en-GB" sz="3200" b="1" dirty="0"/>
              <a:t> https://github.com/powershellorguk</a:t>
            </a:r>
          </a:p>
          <a:p>
            <a:pPr lvl="1"/>
            <a:r>
              <a:rPr lang="en-GB" sz="3200" b="1" dirty="0"/>
              <a:t> http://psuguk.video</a:t>
            </a:r>
          </a:p>
          <a:p>
            <a:pPr lvl="1"/>
            <a:endParaRPr lang="en-GB" sz="32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@ScotPSUG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357607-67E7-4989-81C0-2CFA0A243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038" y="4482127"/>
            <a:ext cx="458274" cy="3211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78C244-67C3-4D86-8162-A29E029D3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863" y="3964319"/>
            <a:ext cx="357231" cy="3572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D0DD22-3375-4B1F-9036-9D9314405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863" y="3415293"/>
            <a:ext cx="388449" cy="38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0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agenda!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7.05pm – Welcome, introductions and agenda;</a:t>
            </a:r>
          </a:p>
          <a:p>
            <a:r>
              <a:rPr lang="en-GB" sz="3400" b="1" dirty="0"/>
              <a:t>7.15pm – </a:t>
            </a:r>
            <a:r>
              <a:rPr lang="en-GB" sz="3600" b="1" dirty="0"/>
              <a:t>Green is Good Red is Bad - Turning Your Checklists into Pester Tests by Rob Sewell </a:t>
            </a:r>
            <a:r>
              <a:rPr lang="en-GB" sz="2400" b="1" dirty="0"/>
              <a:t>(@</a:t>
            </a:r>
            <a:r>
              <a:rPr lang="en-GB" sz="2400" b="1" dirty="0" err="1"/>
              <a:t>sqldbawithbeard</a:t>
            </a:r>
            <a:r>
              <a:rPr lang="en-GB" sz="2400" b="1" dirty="0"/>
              <a:t>)</a:t>
            </a:r>
          </a:p>
          <a:p>
            <a:r>
              <a:rPr lang="en-GB" sz="3400" b="1" dirty="0">
                <a:solidFill>
                  <a:srgbClr val="FFFFFF"/>
                </a:solidFill>
              </a:rPr>
              <a:t>8.15pm - </a:t>
            </a:r>
            <a:r>
              <a:rPr lang="en-GB" sz="3600" b="1" dirty="0"/>
              <a:t>Application Provisioning with DSC and Octopus Deploy by Josh </a:t>
            </a:r>
            <a:r>
              <a:rPr lang="en-GB" sz="3600" b="1" dirty="0" err="1"/>
              <a:t>Duffney</a:t>
            </a:r>
            <a:r>
              <a:rPr lang="en-GB" sz="3600" b="1" dirty="0"/>
              <a:t> </a:t>
            </a:r>
            <a:r>
              <a:rPr lang="en-GB" sz="2400" b="1" dirty="0"/>
              <a:t>(@</a:t>
            </a:r>
            <a:r>
              <a:rPr lang="en-GB" sz="2400" b="1" dirty="0" err="1"/>
              <a:t>joshduffney</a:t>
            </a:r>
            <a:r>
              <a:rPr lang="en-GB" sz="2400" b="1" dirty="0"/>
              <a:t>)</a:t>
            </a:r>
          </a:p>
          <a:p>
            <a:r>
              <a:rPr lang="en-GB" sz="3600" b="1" dirty="0">
                <a:solidFill>
                  <a:srgbClr val="FFFFFF"/>
                </a:solidFill>
              </a:rPr>
              <a:t>9.30pm – Thanks </a:t>
            </a:r>
            <a:r>
              <a:rPr lang="en-GB" sz="3600" b="1" dirty="0" err="1">
                <a:solidFill>
                  <a:srgbClr val="FFFFFF"/>
                </a:solidFill>
              </a:rPr>
              <a:t>you’s</a:t>
            </a:r>
            <a:r>
              <a:rPr lang="en-GB" sz="3600" b="1" dirty="0">
                <a:solidFill>
                  <a:srgbClr val="FFFFFF"/>
                </a:solidFill>
              </a:rPr>
              <a:t>.</a:t>
            </a:r>
            <a:endParaRPr lang="en-GB" sz="3400" b="1" dirty="0">
              <a:solidFill>
                <a:srgbClr val="FFFFFF"/>
              </a:solidFill>
            </a:endParaRP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@ScotPSUG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0676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486" y="2483632"/>
            <a:ext cx="3045384" cy="304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GB" dirty="0"/>
              <a:t>Join the PSUG Slack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025" y="2011680"/>
            <a:ext cx="6524625" cy="4206240"/>
          </a:xfrm>
        </p:spPr>
        <p:txBody>
          <a:bodyPr>
            <a:normAutofit/>
          </a:bodyPr>
          <a:lstStyle/>
          <a:p>
            <a:r>
              <a:rPr lang="en-GB" dirty="0"/>
              <a:t>We’re here: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https://get-psuguk.herokuapp.com</a:t>
            </a:r>
          </a:p>
          <a:p>
            <a:endParaRPr lang="en-GB" b="1" dirty="0"/>
          </a:p>
          <a:p>
            <a:pPr marL="0" indent="0">
              <a:buNone/>
            </a:pPr>
            <a:r>
              <a:rPr lang="en-GB" b="1" dirty="0"/>
              <a:t>Or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http://bit.ly/2eQyxOD</a:t>
            </a:r>
            <a:br>
              <a:rPr lang="en-GB" b="1" dirty="0"/>
            </a:br>
            <a:br>
              <a:rPr lang="en-GB" b="1" dirty="0"/>
            </a:br>
            <a:r>
              <a:rPr lang="en-GB" b="1" dirty="0"/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518" y="29296"/>
            <a:ext cx="2078636" cy="2078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@ScotPSUG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4939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1106</TotalTime>
  <Words>216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</vt:lpstr>
      <vt:lpstr>Banded</vt:lpstr>
      <vt:lpstr>PowerShell &amp; DEVOPS User Group</vt:lpstr>
      <vt:lpstr>scottish POWERSHELL &amp; DEVOPS user group</vt:lpstr>
      <vt:lpstr>uk POWERSHELL &amp; DEVOPS user groups</vt:lpstr>
      <vt:lpstr>uk POWERSHELL &amp; DEVOPS user groups</vt:lpstr>
      <vt:lpstr>agenda!</vt:lpstr>
      <vt:lpstr>Join the PSUG Slack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Scottish PowerShell &amp; Devops User Group</dc:title>
  <dc:creator>Paul Broadwith</dc:creator>
  <cp:lastModifiedBy>Paul Broadwith</cp:lastModifiedBy>
  <cp:revision>77</cp:revision>
  <dcterms:created xsi:type="dcterms:W3CDTF">2016-10-27T15:24:17Z</dcterms:created>
  <dcterms:modified xsi:type="dcterms:W3CDTF">2018-01-31T21:28:36Z</dcterms:modified>
</cp:coreProperties>
</file>