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62" r:id="rId5"/>
    <p:sldId id="263" r:id="rId6"/>
    <p:sldId id="267" r:id="rId7"/>
    <p:sldId id="270" r:id="rId8"/>
    <p:sldId id="271" r:id="rId9"/>
    <p:sldId id="269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r>
              <a:rPr lang="en-GB" sz="4800" dirty="0"/>
              <a:t>write </a:t>
            </a:r>
            <a:r>
              <a:rPr lang="en-GB" sz="4800" dirty="0" err="1"/>
              <a:t>powershell</a:t>
            </a:r>
            <a:r>
              <a:rPr lang="en-GB" sz="4800" dirty="0"/>
              <a:t> for strangers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889645"/>
          </a:xfrm>
        </p:spPr>
        <p:txBody>
          <a:bodyPr>
            <a:normAutofit/>
          </a:bodyPr>
          <a:lstStyle/>
          <a:p>
            <a:r>
              <a:rPr lang="en-GB" sz="2800" b="1" dirty="0"/>
              <a:t>Paul Broadwith</a:t>
            </a:r>
            <a:br>
              <a:rPr lang="en-GB" sz="2800" b="1" i="1" dirty="0"/>
            </a:br>
            <a:r>
              <a:rPr lang="en-GB" sz="2200" b="1" dirty="0"/>
              <a:t>@</a:t>
            </a:r>
            <a:r>
              <a:rPr lang="en-GB" sz="2200" b="1" dirty="0" err="1"/>
              <a:t>pauby</a:t>
            </a:r>
            <a:br>
              <a:rPr lang="en-GB" sz="2200" b="1" dirty="0"/>
            </a:br>
            <a:r>
              <a:rPr lang="en-GB" sz="2200" b="1" dirty="0"/>
              <a:t>http://pauby.com</a:t>
            </a:r>
            <a:br>
              <a:rPr lang="en-GB" sz="2200" b="1" dirty="0"/>
            </a:br>
            <a:r>
              <a:rPr lang="en-GB" sz="2200" b="1" dirty="0"/>
              <a:t>https://github.com/pauby</a:t>
            </a:r>
          </a:p>
          <a:p>
            <a:endParaRPr lang="en-GB" sz="28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9277165" y="6418556"/>
            <a:ext cx="29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Paul Broadwith @</a:t>
            </a:r>
            <a:r>
              <a:rPr lang="en-GB" b="1" dirty="0" err="1"/>
              <a:t>pauby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Recurring tasks should be in a module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0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FOUR FACES OF POWERSHELL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Cmdlets in the PowerShell console</a:t>
            </a:r>
          </a:p>
          <a:p>
            <a:pPr lvl="1"/>
            <a:r>
              <a:rPr lang="en-GB" sz="3200" b="1" dirty="0"/>
              <a:t>Good for small single step ad-hoc tasks</a:t>
            </a:r>
          </a:p>
          <a:p>
            <a:pPr lvl="1"/>
            <a:r>
              <a:rPr lang="en-GB" sz="3200" b="1" dirty="0"/>
              <a:t>Difficult to repeat</a:t>
            </a:r>
          </a:p>
          <a:p>
            <a:pPr marL="228600" lvl="1" indent="0">
              <a:buNone/>
            </a:pPr>
            <a:endParaRPr lang="en-GB" sz="3200" b="1" dirty="0"/>
          </a:p>
          <a:p>
            <a:r>
              <a:rPr lang="en-GB" sz="3400" b="1" dirty="0"/>
              <a:t>Top-to-bottom PowerShell script</a:t>
            </a:r>
          </a:p>
          <a:p>
            <a:pPr lvl="1"/>
            <a:r>
              <a:rPr lang="en-GB" sz="3200" b="1" dirty="0"/>
              <a:t>Good for tasks with multiple steps</a:t>
            </a:r>
          </a:p>
          <a:p>
            <a:pPr lvl="1"/>
            <a:r>
              <a:rPr lang="en-GB" sz="3200" b="1" dirty="0"/>
              <a:t>Difficult to reuse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Four faces of </a:t>
            </a:r>
            <a:r>
              <a:rPr lang="en-GB" dirty="0" err="1"/>
              <a:t>powershell</a:t>
            </a:r>
            <a:r>
              <a:rPr lang="en-GB" dirty="0"/>
              <a:t>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b="1" dirty="0"/>
              <a:t>PowerShell Functions </a:t>
            </a:r>
          </a:p>
          <a:p>
            <a:pPr lvl="1"/>
            <a:r>
              <a:rPr lang="en-GB" sz="3400" b="1" dirty="0"/>
              <a:t>Good for reusability and encapsulation</a:t>
            </a:r>
          </a:p>
          <a:p>
            <a:pPr lvl="1"/>
            <a:r>
              <a:rPr lang="en-GB" sz="3400" b="1" dirty="0"/>
              <a:t>Focus on a single task</a:t>
            </a:r>
          </a:p>
          <a:p>
            <a:pPr lvl="1"/>
            <a:r>
              <a:rPr lang="en-GB" sz="3400" b="1" dirty="0"/>
              <a:t>Difficult to package and distribute</a:t>
            </a:r>
          </a:p>
          <a:p>
            <a:pPr lvl="1"/>
            <a:endParaRPr lang="en-GB" sz="3400" b="1" dirty="0"/>
          </a:p>
          <a:p>
            <a:r>
              <a:rPr lang="en-GB" sz="3600" b="1" dirty="0"/>
              <a:t>PowerShell Modules</a:t>
            </a:r>
          </a:p>
          <a:p>
            <a:pPr lvl="1"/>
            <a:r>
              <a:rPr lang="en-GB" sz="3400" b="1" dirty="0"/>
              <a:t>Good for packaging and distribution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5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Why organise your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20000"/>
          </a:bodyPr>
          <a:lstStyle/>
          <a:p>
            <a:r>
              <a:rPr lang="en-GB" sz="3400" b="1" dirty="0"/>
              <a:t>Reduce – complexity and code size</a:t>
            </a:r>
          </a:p>
          <a:p>
            <a:r>
              <a:rPr lang="en-GB" sz="3400" b="1" dirty="0"/>
              <a:t>Reuse – functions do a small simple focused task and can be used in loops or elsewhere over and over</a:t>
            </a:r>
          </a:p>
          <a:p>
            <a:r>
              <a:rPr lang="en-GB" sz="3400" b="1" dirty="0"/>
              <a:t>Recycle – we can pull out chunks of our code into other projects</a:t>
            </a:r>
          </a:p>
          <a:p>
            <a:r>
              <a:rPr lang="en-GB" sz="3400" b="1" dirty="0"/>
              <a:t>Write for the pipeline – use write and out- properly</a:t>
            </a:r>
          </a:p>
          <a:p>
            <a:r>
              <a:rPr lang="en-GB" sz="3400" b="1" dirty="0"/>
              <a:t>Choose names wisely – approved verbs (code demo of module with verbs and without)</a:t>
            </a:r>
          </a:p>
          <a:p>
            <a:r>
              <a:rPr lang="en-GB" sz="3400" b="1" dirty="0"/>
              <a:t>Provide help including examples</a:t>
            </a:r>
          </a:p>
          <a:p>
            <a:r>
              <a:rPr lang="en-GB" sz="3400" b="1" dirty="0"/>
              <a:t>-</a:t>
            </a:r>
            <a:r>
              <a:rPr lang="en-GB" sz="3400" b="1" dirty="0" err="1"/>
              <a:t>whatif</a:t>
            </a:r>
            <a:r>
              <a:rPr lang="en-GB" sz="3400" b="1" dirty="0"/>
              <a:t>, -verbose, -</a:t>
            </a:r>
            <a:r>
              <a:rPr lang="en-GB" sz="3400" b="1" dirty="0" err="1"/>
              <a:t>shouldprocess</a:t>
            </a:r>
            <a:r>
              <a:rPr lang="en-GB" sz="3400" b="1" dirty="0"/>
              <a:t> -debug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Function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User approved verbs (Get-Verb)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Have a Synopsis, parameters and examples as a minimum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Keeps you focus on what your script will do and how it will do it (using what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This should </a:t>
            </a:r>
            <a:r>
              <a:rPr lang="en-GB" sz="3000" b="1" dirty="0" err="1">
                <a:sym typeface="Wingdings" panose="05000000000000000000" pitchFamily="2" charset="2"/>
              </a:rPr>
              <a:t>leyt</a:t>
            </a:r>
            <a:r>
              <a:rPr lang="en-GB" sz="3000" b="1" dirty="0">
                <a:sym typeface="Wingdings" panose="05000000000000000000" pitchFamily="2" charset="2"/>
              </a:rPr>
              <a:t> anybody know what your function does, what it expects and what it produces without reading the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Not using documentation is creating your own technical debt footprint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With ins and outs defined it makes it easier to write tests (Pester)</a:t>
            </a:r>
          </a:p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Match the </a:t>
            </a:r>
            <a:r>
              <a:rPr lang="en-GB" sz="3200" b="1" dirty="0" err="1">
                <a:sym typeface="Wingdings" panose="05000000000000000000" pitchFamily="2" charset="2"/>
              </a:rPr>
              <a:t>PopwerShell</a:t>
            </a:r>
            <a:r>
              <a:rPr lang="en-GB" sz="3200" b="1" dirty="0">
                <a:sym typeface="Wingdings" panose="05000000000000000000" pitchFamily="2" charset="2"/>
              </a:rPr>
              <a:t> theme (users will demand the same experience throughout PowerShell)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Standard parameter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PowerShell uses singular parameters (generally – find an example where it doesn’t)</a:t>
            </a:r>
          </a:p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Parameters are  similar -Path –</a:t>
            </a:r>
            <a:r>
              <a:rPr lang="en-GB" sz="3200" b="1" dirty="0" err="1">
                <a:sym typeface="Wingdings" panose="05000000000000000000" pitchFamily="2" charset="2"/>
              </a:rPr>
              <a:t>Computername</a:t>
            </a:r>
            <a:r>
              <a:rPr lang="en-GB" sz="3200" b="1" dirty="0">
                <a:sym typeface="Wingdings" panose="05000000000000000000" pitchFamily="2" charset="2"/>
              </a:rPr>
              <a:t> –Destination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Uses lists for multiple ‘things’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Don’t use Booleans – use switches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 Write-Verbose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Use Write-Progress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9381608" cy="1508760"/>
          </a:xfrm>
        </p:spPr>
        <p:txBody>
          <a:bodyPr/>
          <a:lstStyle/>
          <a:p>
            <a:r>
              <a:rPr lang="en-GB" dirty="0"/>
              <a:t>What makes an advanced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Validation</a:t>
            </a:r>
          </a:p>
          <a:p>
            <a:pPr lvl="1"/>
            <a:r>
              <a:rPr lang="en-GB" sz="3200" b="1" dirty="0"/>
              <a:t>Go through the Validation advanced </a:t>
            </a:r>
            <a:r>
              <a:rPr lang="en-GB" sz="3200" b="1" dirty="0" err="1"/>
              <a:t>params</a:t>
            </a:r>
            <a:endParaRPr lang="en-GB" sz="3200" b="1" dirty="0"/>
          </a:p>
          <a:p>
            <a:pPr marL="228600" lvl="1" indent="0">
              <a:buNone/>
            </a:pPr>
            <a:endParaRPr lang="en-GB" sz="3200" b="1" dirty="0"/>
          </a:p>
          <a:p>
            <a:pPr marL="228600" lvl="1" indent="0">
              <a:buNone/>
            </a:pPr>
            <a:r>
              <a:rPr lang="en-GB" sz="3200" b="1" dirty="0"/>
              <a:t>Errors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Use try/ catch only if you have something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Throw $error[0].</a:t>
            </a:r>
            <a:r>
              <a:rPr lang="en-GB" sz="3200" b="1" dirty="0" err="1"/>
              <a:t>exception.message</a:t>
            </a:r>
            <a:r>
              <a:rPr lang="en-GB" sz="3200" b="1" dirty="0"/>
              <a:t> may make the error worse and can hide where it happened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When to refactor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Where Write-Host is used – output objects</a:t>
            </a:r>
          </a:p>
          <a:p>
            <a:r>
              <a:rPr lang="en-GB" sz="3600" dirty="0" err="1"/>
              <a:t>Dobn’t</a:t>
            </a:r>
            <a:r>
              <a:rPr lang="en-GB" sz="3600" dirty="0"/>
              <a:t> use </a:t>
            </a:r>
            <a:r>
              <a:rPr lang="en-GB" sz="3600" dirty="0" err="1"/>
              <a:t>cls</a:t>
            </a:r>
            <a:r>
              <a:rPr lang="en-GB" sz="3600" dirty="0"/>
              <a:t> at start </a:t>
            </a:r>
            <a:r>
              <a:rPr lang="en-GB" sz="3600"/>
              <a:t>of script</a:t>
            </a: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Recurring tasks should be in a module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Why use modules?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strike="sngStrike" dirty="0"/>
              <a:t>Sponsor</a:t>
            </a:r>
            <a:r>
              <a:rPr lang="en-GB" sz="3400" b="1" dirty="0"/>
              <a:t> – we have one!</a:t>
            </a:r>
          </a:p>
          <a:p>
            <a:pPr lvl="1"/>
            <a:r>
              <a:rPr lang="en-GB" sz="3200" b="1" dirty="0"/>
              <a:t>Without one it will cost around £150 to host each meetup</a:t>
            </a:r>
          </a:p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At least one person, ideally two, to help me run the group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430</TotalTime>
  <Words>469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write powershell for strangers</vt:lpstr>
      <vt:lpstr>FOUR FACES OF POWERSHELL (part 1)</vt:lpstr>
      <vt:lpstr>Four faces of powershell (part 2)</vt:lpstr>
      <vt:lpstr>Why organise your code?</vt:lpstr>
      <vt:lpstr>Function naming</vt:lpstr>
      <vt:lpstr>What makes an advanced function?</vt:lpstr>
      <vt:lpstr>When to refactor code</vt:lpstr>
      <vt:lpstr>recurrence</vt:lpstr>
      <vt:lpstr>Why use modules?</vt:lpstr>
      <vt:lpstr>manifests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55</cp:revision>
  <dcterms:created xsi:type="dcterms:W3CDTF">2016-10-27T15:24:17Z</dcterms:created>
  <dcterms:modified xsi:type="dcterms:W3CDTF">2017-06-19T20:04:22Z</dcterms:modified>
</cp:coreProperties>
</file>