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4"/>
  </p:notesMasterIdLst>
  <p:sldIdLst>
    <p:sldId id="306" r:id="rId5"/>
    <p:sldId id="307" r:id="rId6"/>
    <p:sldId id="323" r:id="rId7"/>
    <p:sldId id="318" r:id="rId8"/>
    <p:sldId id="308" r:id="rId9"/>
    <p:sldId id="326" r:id="rId10"/>
    <p:sldId id="322" r:id="rId11"/>
    <p:sldId id="324" r:id="rId12"/>
    <p:sldId id="325" r:id="rId13"/>
    <p:sldId id="315" r:id="rId14"/>
    <p:sldId id="327" r:id="rId15"/>
    <p:sldId id="314" r:id="rId16"/>
    <p:sldId id="316" r:id="rId17"/>
    <p:sldId id="317" r:id="rId18"/>
    <p:sldId id="309" r:id="rId19"/>
    <p:sldId id="319" r:id="rId20"/>
    <p:sldId id="320" r:id="rId21"/>
    <p:sldId id="321" r:id="rId22"/>
    <p:sldId id="31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45" autoAdjust="0"/>
    <p:restoredTop sz="84967" autoAdjust="0"/>
  </p:normalViewPr>
  <p:slideViewPr>
    <p:cSldViewPr snapToGrid="0">
      <p:cViewPr varScale="1">
        <p:scale>
          <a:sx n="111" d="100"/>
          <a:sy n="111" d="100"/>
        </p:scale>
        <p:origin x="660" y="96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powershell/utility-modules/psscriptanalyzer/overview?view=ps-modules" TargetMode="External"/><Relationship Id="rId2" Type="http://schemas.openxmlformats.org/officeDocument/2006/relationships/hyperlink" Target="https://github.com/PowerShell/PSScriptAnalyzer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PowerShell/PowerShellEditorService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oshCode/PowerShellPracticeAndStyle/issues/81/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owerShell/PowerShellEditorServices/blob/ed655ae481c0d4a3b7ee7c6626b3c9e6d5010c5e/src/PowerShellEditorServices/Services/Analysis/AnalysisService.cs#LL63-L79C11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powershell/utility-modules/psscriptanalyzer/create-custom-rule?view=ps-modules" TargetMode="External"/><Relationship Id="rId2" Type="http://schemas.openxmlformats.org/officeDocument/2006/relationships/hyperlink" Target="https://learn.microsoft.com/en-us/powershell/utility-modules/psscriptanalyzer/rules/avoidusingcmdletaliases?view=ps-modules#alias-allowlist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Gn45vIeAMM&amp;t=1482s&amp;ab_channel=PowerShell.org" TargetMode="External"/><Relationship Id="rId2" Type="http://schemas.openxmlformats.org/officeDocument/2006/relationships/hyperlink" Target="https://www.youtube.com/watch?v=dwRuTe-Hm4E&amp;ab_channel=PowerShellConferenceEU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youtube.com/watch?v=LF0Srh9hxj8&amp;ab_channel=PowerShell.or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PowerShell/vscode-powershell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rgmeister/pssa-demo/tree/main/1_DefaultExperience" TargetMode="External"/><Relationship Id="rId2" Type="http://schemas.openxmlformats.org/officeDocument/2006/relationships/hyperlink" Target="https://github.com/PowerShell/PSScriptAnalyzer/blob/master/.vscode/launch.json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owerShell/PSScriptAnalyzer/blob/master/.vscode/settings.json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Unleashing the power of PowerShell in VS-Code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Christoph Bergmeister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/>
              <a:t>PSScriptAnalyzer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1" y="2825496"/>
            <a:ext cx="10743511" cy="334670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Extension uses this PowerShell module for code analysis and formatting: </a:t>
            </a:r>
            <a:r>
              <a:rPr lang="en-US" dirty="0">
                <a:hlinkClick r:id="rId2"/>
              </a:rPr>
              <a:t>https://github.com/PowerShell/PSScriptAnalyzer</a:t>
            </a:r>
            <a:endParaRPr lang="en-US" dirty="0"/>
          </a:p>
          <a:p>
            <a:endParaRPr lang="en-US" dirty="0"/>
          </a:p>
          <a:p>
            <a:r>
              <a:rPr lang="en-US" dirty="0"/>
              <a:t>Docs now on learn.microsoft.com:</a:t>
            </a:r>
          </a:p>
          <a:p>
            <a:r>
              <a:rPr lang="en-US" dirty="0" err="1">
                <a:hlinkClick r:id="rId3"/>
              </a:rPr>
              <a:t>PSScriptAnalyzer</a:t>
            </a:r>
            <a:r>
              <a:rPr lang="en-US" dirty="0">
                <a:hlinkClick r:id="rId3"/>
              </a:rPr>
              <a:t> module - PowerShell | Microsoft Learn</a:t>
            </a:r>
            <a:endParaRPr lang="en-US" dirty="0"/>
          </a:p>
          <a:p>
            <a:endParaRPr lang="en-US" dirty="0"/>
          </a:p>
          <a:p>
            <a:r>
              <a:rPr lang="en-US" dirty="0"/>
              <a:t>Interaction happens indirectly via generic backend solution:  </a:t>
            </a:r>
            <a:r>
              <a:rPr lang="en-US" dirty="0">
                <a:hlinkClick r:id="rId4"/>
              </a:rPr>
              <a:t>https://github.com/PowerShell/PowerShellEditorServices</a:t>
            </a:r>
            <a:endParaRPr lang="en-US" dirty="0"/>
          </a:p>
          <a:p>
            <a:r>
              <a:rPr lang="en-US" dirty="0"/>
              <a:t>Caveat: Extension/</a:t>
            </a:r>
            <a:r>
              <a:rPr lang="en-US" dirty="0" err="1"/>
              <a:t>PowerShellEditorServices</a:t>
            </a:r>
            <a:r>
              <a:rPr lang="en-US" dirty="0"/>
              <a:t> uses different defaults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566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Splatting</a:t>
            </a:r>
            <a:br>
              <a:rPr lang="en-US" b="1" cap="all" spc="400" dirty="0">
                <a:solidFill>
                  <a:schemeClr val="bg1"/>
                </a:solidFill>
                <a:latin typeface="+mn-lt"/>
              </a:rPr>
            </a:br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DEMO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Tab Completion in the editor </a:t>
            </a:r>
            <a:r>
              <a:rPr lang="en-GB" dirty="0"/>
              <a:t>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013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Formatting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48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Formatting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1" y="2825496"/>
            <a:ext cx="9932628" cy="3346704"/>
          </a:xfrm>
        </p:spPr>
        <p:txBody>
          <a:bodyPr/>
          <a:lstStyle/>
          <a:p>
            <a:r>
              <a:rPr lang="en-US" dirty="0"/>
              <a:t>Main style can be controlled via this setting: </a:t>
            </a:r>
            <a:r>
              <a:rPr lang="en-US" b="1" dirty="0" err="1"/>
              <a:t>powershell.codeFormatting.preset</a:t>
            </a:r>
            <a:endParaRPr lang="en-US" b="1" dirty="0"/>
          </a:p>
          <a:p>
            <a:r>
              <a:rPr lang="en-US" dirty="0"/>
              <a:t>Examples of styles are here: </a:t>
            </a:r>
            <a:r>
              <a:rPr lang="en-US" dirty="0">
                <a:hlinkClick r:id="rId2"/>
              </a:rPr>
              <a:t>There is no One True Brace Style · Issue #81 · </a:t>
            </a:r>
            <a:r>
              <a:rPr lang="en-US" dirty="0" err="1">
                <a:hlinkClick r:id="rId2"/>
              </a:rPr>
              <a:t>PoshCode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PowerShellPracticeAndStyle</a:t>
            </a:r>
            <a:r>
              <a:rPr lang="en-US" dirty="0">
                <a:hlinkClick r:id="rId2"/>
              </a:rPr>
              <a:t> (github.com)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55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Formatting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1" y="2825496"/>
            <a:ext cx="9932628" cy="3346704"/>
          </a:xfrm>
        </p:spPr>
        <p:txBody>
          <a:bodyPr/>
          <a:lstStyle/>
          <a:p>
            <a:r>
              <a:rPr lang="en-US" dirty="0"/>
              <a:t>Non default settings to make your life better: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powershell.codeFormatting.autoCorrectAliases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powershell.codeFormatting.useConstantStrings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powershell.codeFormatting.useCorrectCasing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powershell.codeFormatting.whitespaceBetweenParameters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powershell.codeFormatting.pipelineIndentationStyle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728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Code 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Code Analysis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1" y="2825496"/>
            <a:ext cx="9932628" cy="3346704"/>
          </a:xfrm>
        </p:spPr>
        <p:txBody>
          <a:bodyPr/>
          <a:lstStyle/>
          <a:p>
            <a:r>
              <a:rPr lang="en-US" dirty="0"/>
              <a:t>Not all rules are on by default!</a:t>
            </a:r>
          </a:p>
          <a:p>
            <a:r>
              <a:rPr lang="en-US" dirty="0">
                <a:hlinkClick r:id="rId2"/>
              </a:rPr>
              <a:t>https://github.com/PowerShell/PowerShellEditorServices/blob/ed655ae481c0d4a3b7ee7c6626b3c9e6d5010c5e/src/PowerShellEditorServices/Services/Analysis/AnalysisService.cs#LL63-L79C11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98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Code Analysis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1" y="2825496"/>
            <a:ext cx="9932628" cy="3346704"/>
          </a:xfrm>
        </p:spPr>
        <p:txBody>
          <a:bodyPr/>
          <a:lstStyle/>
          <a:p>
            <a:r>
              <a:rPr lang="en-US" dirty="0"/>
              <a:t>How to turn on (almost) all rules: Add a </a:t>
            </a:r>
            <a:r>
              <a:rPr lang="en-US" dirty="0" err="1"/>
              <a:t>PSScriptAnalyzer</a:t>
            </a:r>
            <a:r>
              <a:rPr lang="en-US" dirty="0"/>
              <a:t> settings file and add an empty hash table:  </a:t>
            </a:r>
            <a:r>
              <a:rPr lang="en-US" b="1" dirty="0"/>
              <a:t>@{}</a:t>
            </a:r>
          </a:p>
          <a:p>
            <a:r>
              <a:rPr lang="en-GB" dirty="0"/>
              <a:t>💡</a:t>
            </a:r>
            <a:r>
              <a:rPr lang="en-US" dirty="0"/>
              <a:t>Tip: If named </a:t>
            </a:r>
            <a:r>
              <a:rPr lang="en-US" i="1" dirty="0"/>
              <a:t>PSScriptAnalyzerSettings.psd1 </a:t>
            </a:r>
            <a:r>
              <a:rPr lang="en-US" dirty="0"/>
              <a:t>and placed in the root of the workspace, it gets picked up automatically, otherwise use this setting to define path to it: </a:t>
            </a:r>
            <a:r>
              <a:rPr lang="en-US" dirty="0" err="1"/>
              <a:t>powershell.scriptAnalysis.settingsPath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155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Code Analysis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1" y="2825496"/>
            <a:ext cx="9932628" cy="3346704"/>
          </a:xfrm>
        </p:spPr>
        <p:txBody>
          <a:bodyPr/>
          <a:lstStyle/>
          <a:p>
            <a:r>
              <a:rPr lang="en-US" dirty="0"/>
              <a:t>Code Analysis Rules can be configured in more detail by adding to the settings file: </a:t>
            </a:r>
            <a:r>
              <a:rPr lang="en-GB" dirty="0" err="1">
                <a:hlinkClick r:id="rId2"/>
              </a:rPr>
              <a:t>AvoidUsingCmdletAliases</a:t>
            </a:r>
            <a:r>
              <a:rPr lang="en-GB" dirty="0">
                <a:hlinkClick r:id="rId2"/>
              </a:rPr>
              <a:t> - PowerShell | Microsoft Learn</a:t>
            </a:r>
            <a:endParaRPr lang="en-GB" dirty="0"/>
          </a:p>
          <a:p>
            <a:r>
              <a:rPr lang="en-GB"/>
              <a:t>⚠️Compatibility </a:t>
            </a:r>
            <a:r>
              <a:rPr lang="en-GB" dirty="0"/>
              <a:t>rules cannot do anything </a:t>
            </a:r>
            <a:r>
              <a:rPr lang="en-GB"/>
              <a:t>without configuration</a:t>
            </a:r>
            <a:endParaRPr lang="en-GB" dirty="0"/>
          </a:p>
          <a:p>
            <a:r>
              <a:rPr lang="en-US" dirty="0"/>
              <a:t>One can create custom rules as well: </a:t>
            </a:r>
            <a:r>
              <a:rPr lang="en-US" dirty="0">
                <a:hlinkClick r:id="rId3"/>
              </a:rPr>
              <a:t>Creating custom rules - PowerShell | Microsoft Learn</a:t>
            </a:r>
            <a:endParaRPr lang="en-US" dirty="0"/>
          </a:p>
          <a:p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30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Christoph Bergmeister</a:t>
            </a:r>
          </a:p>
          <a:p>
            <a:r>
              <a:rPr lang="en-US" dirty="0"/>
              <a:t>Twitter: @CBergmeister</a:t>
            </a:r>
          </a:p>
          <a:p>
            <a:r>
              <a:rPr lang="en-US" dirty="0"/>
              <a:t>GitHub: @bergmeister</a:t>
            </a:r>
          </a:p>
          <a:p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56A619-E316-95FF-8EE4-678C349489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4726F0C-D5C9-BA04-6838-DB6D3216D25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71DBADF-C411-45E3-D237-F6564040EFB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64CF710-C84E-88E1-6663-D129C38F62F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Agenda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Overview</a:t>
            </a:r>
          </a:p>
          <a:p>
            <a:pPr algn="r"/>
            <a:r>
              <a:rPr lang="en-US" dirty="0"/>
              <a:t>Debugging</a:t>
            </a:r>
          </a:p>
          <a:p>
            <a:pPr algn="r"/>
            <a:r>
              <a:rPr lang="en-US" sz="1800" dirty="0">
                <a:solidFill>
                  <a:schemeClr val="bg1"/>
                </a:solidFill>
              </a:rPr>
              <a:t>Settings</a:t>
            </a:r>
          </a:p>
          <a:p>
            <a:pPr algn="r"/>
            <a:r>
              <a:rPr lang="en-US" dirty="0"/>
              <a:t>Tab Completion for Splatting</a:t>
            </a:r>
            <a:endParaRPr lang="en-US" sz="1800" dirty="0">
              <a:solidFill>
                <a:schemeClr val="bg1"/>
              </a:solidFill>
            </a:endParaRPr>
          </a:p>
          <a:p>
            <a:pPr algn="r"/>
            <a:r>
              <a:rPr lang="en-US" dirty="0"/>
              <a:t>Testing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Code Formatting</a:t>
            </a:r>
          </a:p>
          <a:p>
            <a:pPr algn="r"/>
            <a:r>
              <a:rPr lang="en-US" sz="1800" dirty="0">
                <a:solidFill>
                  <a:schemeClr val="bg1"/>
                </a:solidFill>
              </a:rPr>
              <a:t>Code Analysis</a:t>
            </a:r>
          </a:p>
        </p:txBody>
      </p:sp>
      <p:pic>
        <p:nvPicPr>
          <p:cNvPr id="6" name="Picture Placeholder 5" descr="mountains at sunset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/>
          <a:stretch/>
        </p:blipFill>
        <p:spPr/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Unleashing the power of </a:t>
            </a:r>
            <a:r>
              <a:rPr lang="en-US" dirty="0" err="1"/>
              <a:t>Powershell</a:t>
            </a:r>
            <a:r>
              <a:rPr lang="en-US" dirty="0"/>
              <a:t> in VS-Code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873338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Get-Help </a:t>
            </a:r>
            <a:r>
              <a:rPr lang="en-US" sz="5400" dirty="0" err="1"/>
              <a:t>about_me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1" y="2544792"/>
            <a:ext cx="10398454" cy="362740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First self-discovered PowerShell (probably v2) by accident whilst browsing apps in Windows and thought it’s Cygwin clone and moved on with my (</a:t>
            </a:r>
            <a:r>
              <a:rPr lang="en-US" dirty="0" err="1"/>
              <a:t>uni</a:t>
            </a:r>
            <a:r>
              <a:rPr lang="en-US" dirty="0"/>
              <a:t>) life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Got introduced to PowerShell as developer in my first job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Got into CI-CD and started to get addicted to PowerShell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Started contributing to PowerShell and </a:t>
            </a:r>
            <a:r>
              <a:rPr lang="en-US" dirty="0" err="1"/>
              <a:t>PSScriptAnalyzer</a:t>
            </a:r>
            <a:r>
              <a:rPr lang="en-US" dirty="0"/>
              <a:t>, later became MVP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Became a platform engineer, then an SRE team lead at banking startup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Became a senior DevOps Manager at Avanade but still technical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491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Introduction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228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335024"/>
            <a:ext cx="6769322" cy="1179576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If you like this talk you might also like those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Optimizing Visual Studio Code for PowerShell Development - Justin Grote - </a:t>
            </a:r>
            <a:r>
              <a:rPr lang="en-US" dirty="0" err="1">
                <a:hlinkClick r:id="rId2"/>
              </a:rPr>
              <a:t>PSConfEU</a:t>
            </a:r>
            <a:r>
              <a:rPr lang="en-US" dirty="0">
                <a:hlinkClick r:id="rId2"/>
              </a:rPr>
              <a:t> 2022 – YouTube</a:t>
            </a:r>
            <a:endParaRPr lang="en-US" dirty="0"/>
          </a:p>
          <a:p>
            <a:r>
              <a:rPr lang="en-US" dirty="0">
                <a:hlinkClick r:id="rId3"/>
              </a:rPr>
              <a:t>Using Visual Studio Code as Your Default PowerShell Editor by Tyler Leonhardt - YouTube</a:t>
            </a:r>
            <a:endParaRPr lang="en-US" dirty="0"/>
          </a:p>
          <a:p>
            <a:r>
              <a:rPr lang="en-US" dirty="0">
                <a:hlinkClick r:id="rId4"/>
              </a:rPr>
              <a:t>Using Visual Studio Code as your Default PowerShell Editor - YouTube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335024"/>
            <a:ext cx="6769322" cy="1179576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PowerShell extension for VS-Code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 here:</a:t>
            </a:r>
          </a:p>
          <a:p>
            <a:r>
              <a:rPr lang="en-US" dirty="0">
                <a:hlinkClick r:id="rId2"/>
              </a:rPr>
              <a:t>https://github.com/PowerShell/vscode-powershell</a:t>
            </a:r>
            <a:endParaRPr lang="en-US" dirty="0"/>
          </a:p>
          <a:p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C7B52B-1FC3-8AF1-53C1-5DF281FB4A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777"/>
          <a:stretch/>
        </p:blipFill>
        <p:spPr>
          <a:xfrm>
            <a:off x="7573993" y="1142193"/>
            <a:ext cx="3043504" cy="531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154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DEBUGGING</a:t>
            </a:r>
            <a:br>
              <a:rPr lang="en-US" b="1" cap="all" spc="400" dirty="0">
                <a:solidFill>
                  <a:schemeClr val="bg1"/>
                </a:solidFill>
                <a:latin typeface="+mn-lt"/>
              </a:rPr>
            </a:br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DEMO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Create </a:t>
            </a:r>
            <a:r>
              <a:rPr lang="en-US" dirty="0" err="1"/>
              <a:t>launch.json</a:t>
            </a:r>
            <a:r>
              <a:rPr lang="en-US" dirty="0"/>
              <a:t> from scratch</a:t>
            </a:r>
          </a:p>
          <a:p>
            <a:r>
              <a:rPr lang="en-US" dirty="0"/>
              <a:t>More sophisticated example: </a:t>
            </a:r>
            <a:r>
              <a:rPr lang="en-GB" dirty="0" err="1">
                <a:hlinkClick r:id="rId2"/>
              </a:rPr>
              <a:t>PSScriptAnalyzer</a:t>
            </a:r>
            <a:r>
              <a:rPr lang="en-GB" dirty="0">
                <a:hlinkClick r:id="rId2"/>
              </a:rPr>
              <a:t>/</a:t>
            </a:r>
            <a:r>
              <a:rPr lang="en-GB" dirty="0" err="1">
                <a:hlinkClick r:id="rId2"/>
              </a:rPr>
              <a:t>launch.json</a:t>
            </a:r>
            <a:r>
              <a:rPr lang="en-GB" dirty="0">
                <a:hlinkClick r:id="rId2"/>
              </a:rPr>
              <a:t> at master · PowerShell/</a:t>
            </a:r>
            <a:r>
              <a:rPr lang="en-GB" dirty="0" err="1">
                <a:hlinkClick r:id="rId2"/>
              </a:rPr>
              <a:t>PSScriptAnalyzer</a:t>
            </a:r>
            <a:r>
              <a:rPr lang="en-GB" dirty="0">
                <a:hlinkClick r:id="rId2"/>
              </a:rPr>
              <a:t> · GitHub</a:t>
            </a:r>
            <a:endParaRPr lang="en-GB" dirty="0"/>
          </a:p>
          <a:p>
            <a:endParaRPr lang="en-GB" dirty="0"/>
          </a:p>
          <a:p>
            <a:r>
              <a:rPr lang="en-GB" dirty="0"/>
              <a:t>All Demos at </a:t>
            </a:r>
            <a:r>
              <a:rPr lang="en-GB" dirty="0" err="1">
                <a:hlinkClick r:id="rId3"/>
              </a:rPr>
              <a:t>pssa</a:t>
            </a:r>
            <a:r>
              <a:rPr lang="en-GB" dirty="0">
                <a:hlinkClick r:id="rId3"/>
              </a:rPr>
              <a:t>-demo/1_DefaultExperience at main · </a:t>
            </a:r>
            <a:r>
              <a:rPr lang="en-GB" dirty="0" err="1">
                <a:hlinkClick r:id="rId3"/>
              </a:rPr>
              <a:t>bergmeister</a:t>
            </a:r>
            <a:r>
              <a:rPr lang="en-GB" dirty="0">
                <a:hlinkClick r:id="rId3"/>
              </a:rPr>
              <a:t>/</a:t>
            </a:r>
            <a:r>
              <a:rPr lang="en-GB" dirty="0" err="1">
                <a:hlinkClick r:id="rId3"/>
              </a:rPr>
              <a:t>pssa</a:t>
            </a:r>
            <a:r>
              <a:rPr lang="en-GB" dirty="0">
                <a:hlinkClick r:id="rId3"/>
              </a:rPr>
              <a:t>-demo (github.com)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783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Settings</a:t>
            </a:r>
            <a:br>
              <a:rPr lang="en-US" b="1" cap="all" spc="400" dirty="0">
                <a:solidFill>
                  <a:schemeClr val="bg1"/>
                </a:solidFill>
                <a:latin typeface="+mn-lt"/>
              </a:rPr>
            </a:br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DEMO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settings.json</a:t>
            </a:r>
            <a:endParaRPr lang="en-US" dirty="0"/>
          </a:p>
          <a:p>
            <a:r>
              <a:rPr lang="en-US" dirty="0"/>
              <a:t>Example: </a:t>
            </a:r>
            <a:r>
              <a:rPr lang="en-GB" dirty="0" err="1">
                <a:hlinkClick r:id="rId2"/>
              </a:rPr>
              <a:t>PSScriptAnalyzer</a:t>
            </a:r>
            <a:r>
              <a:rPr lang="en-GB" dirty="0">
                <a:hlinkClick r:id="rId2"/>
              </a:rPr>
              <a:t>/</a:t>
            </a:r>
            <a:r>
              <a:rPr lang="en-GB" dirty="0" err="1">
                <a:hlinkClick r:id="rId2"/>
              </a:rPr>
              <a:t>settings.json</a:t>
            </a:r>
            <a:r>
              <a:rPr lang="en-GB" dirty="0">
                <a:hlinkClick r:id="rId2"/>
              </a:rPr>
              <a:t> at master · PowerShell/</a:t>
            </a:r>
            <a:r>
              <a:rPr lang="en-GB" dirty="0" err="1">
                <a:hlinkClick r:id="rId2"/>
              </a:rPr>
              <a:t>PSScriptAnalyzer</a:t>
            </a:r>
            <a:r>
              <a:rPr lang="en-GB" dirty="0">
                <a:hlinkClick r:id="rId2"/>
              </a:rPr>
              <a:t> · 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075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Testing</a:t>
            </a:r>
            <a:br>
              <a:rPr lang="en-US" b="1" cap="all" spc="400" dirty="0">
                <a:solidFill>
                  <a:schemeClr val="bg1"/>
                </a:solidFill>
                <a:latin typeface="+mn-lt"/>
              </a:rPr>
            </a:br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DEMO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Running Pester</a:t>
            </a:r>
          </a:p>
        </p:txBody>
      </p:sp>
    </p:spTree>
    <p:extLst>
      <p:ext uri="{BB962C8B-B14F-4D97-AF65-F5344CB8AC3E}">
        <p14:creationId xmlns:p14="http://schemas.microsoft.com/office/powerpoint/2010/main" val="326080484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5fae8262-b78e-4366-8929-a5d6aac95320}" enabled="1" method="Standard" siteId="{cf36141c-ddd7-45a7-b073-111f66d0b30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{CBEC5489-2951-4DD9-9F76-90913B7459F1}tf89338750_win32</Template>
  <TotalTime>889</TotalTime>
  <Words>576</Words>
  <Application>Microsoft Office PowerPoint</Application>
  <PresentationFormat>Widescreen</PresentationFormat>
  <Paragraphs>85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-apple-system</vt:lpstr>
      <vt:lpstr>Arial</vt:lpstr>
      <vt:lpstr>Calibri</vt:lpstr>
      <vt:lpstr>Univers</vt:lpstr>
      <vt:lpstr>GradientUnivers</vt:lpstr>
      <vt:lpstr>Unleashing the power of PowerShell in VS-Code</vt:lpstr>
      <vt:lpstr>Agenda</vt:lpstr>
      <vt:lpstr>Get-Help about_me</vt:lpstr>
      <vt:lpstr>Introduction</vt:lpstr>
      <vt:lpstr>If you like this talk you might also like those</vt:lpstr>
      <vt:lpstr>PowerShell extension for VS-Code</vt:lpstr>
      <vt:lpstr>DEBUGGING DEMO</vt:lpstr>
      <vt:lpstr>Settings DEMO</vt:lpstr>
      <vt:lpstr>Testing DEMO</vt:lpstr>
      <vt:lpstr>PSScriptAnalyzer</vt:lpstr>
      <vt:lpstr>Splatting DEMO</vt:lpstr>
      <vt:lpstr>Formatting</vt:lpstr>
      <vt:lpstr>Formatting</vt:lpstr>
      <vt:lpstr>Formatting</vt:lpstr>
      <vt:lpstr>Code Analysis</vt:lpstr>
      <vt:lpstr>Code Analysis</vt:lpstr>
      <vt:lpstr>Code Analysis</vt:lpstr>
      <vt:lpstr>Code Analysis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Unleashing the power of Powershell in VS-Code</dc:title>
  <dc:creator>Christoph Bergmeister</dc:creator>
  <cp:lastModifiedBy>Christoph Bergmeister</cp:lastModifiedBy>
  <cp:revision>2</cp:revision>
  <dcterms:created xsi:type="dcterms:W3CDTF">2022-11-04T14:53:58Z</dcterms:created>
  <dcterms:modified xsi:type="dcterms:W3CDTF">2023-01-11T18:03:10Z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