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15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E0678-CD3D-4AE7-87D2-EF6266442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031AC-1A14-4EB9-A888-BB1D5ED2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ADB73-876D-4F05-A9A6-F9A5D44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0EE92-C33B-4596-B5E4-8D41F270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CC8F0-61C0-4B52-8BE9-FBACFE09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B32B-DEE6-4EA3-B471-BB56032B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BDD74-F420-491C-A325-EC16AF8F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9AC9A-14A8-4F21-9129-92FAB0ED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F729C-F7C5-45DF-9B0A-D735E24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DA932-F848-4929-9D08-4C4138FB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C23806-EC7F-4251-9F1D-9B6F1F9E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D3BCB7-980C-4ED9-ABD4-F8A042D4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FE83B-37F0-48BF-83A5-EA08390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84CE6-F862-4C9E-B4DB-CB773F9E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BB98-E7D5-49B1-B2B4-90F9F97C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F5A12-6064-4F94-B9EE-937D8B9E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1E0B0-35C8-4DDA-85B3-AD1FABC1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32522-34AD-4CB3-A253-6AF00284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B48F8-C6F8-4C29-A324-E72FE973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280D1-40C7-4F59-809A-C66AC6D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8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15E71-F8B5-4C5B-80E6-CF949455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D9C47C-30A7-4175-90CE-F1E32703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579F6-E430-4B0C-AAAC-391C3D5B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2AA51-2DC7-4BA9-BD1E-95A47EF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B23B6-B0F4-41E8-87A7-6E1BDDFE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6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3B709-B2DA-4CE3-BF8E-809EA88F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83124-A04A-4160-B9B7-34375181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F3329-5E61-425B-8F4C-19B1AEB6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66284-2ABE-42BA-B1E3-6503970B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58ECF-4D28-4296-BBE7-4107E1B3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19F3D8-C522-475D-BC99-0A093CF4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1FB4A-EC70-45D1-AF57-85E56FDA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F1A6B3-2433-41AF-B902-A7900E4A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F342E0-9493-45D0-8C34-F51CBDB9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87BFF6-F825-4026-88E8-01CD3B5E9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9D190A-8391-4351-B4E9-A57B37C4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D5E44F-88DC-422A-BA65-38DBC121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8FAA34-EB25-4D53-8807-69D06059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50BB89-D7FE-4EA7-9378-8AE6607B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7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E9EC-F67D-422C-92AD-622C75C3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45D25F-F3B5-4AC4-8F66-B60BB9D8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E8BCBF-53BD-4A07-8B7E-F67DC275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91BBD-51A8-4CEA-8617-6B332F03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7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5C116C-5954-4DD3-8C9D-D59530AA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DBF26E-849B-4AD3-BB52-1D042C3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C4C6D1-841A-46BD-906C-635B04F2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1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6CEB3-9AA7-47EF-B8B0-1D93CFF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627B8-8CD8-484C-AECD-67E98C4E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4DB9AD-1AF6-40C8-9140-1D4965EE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8F6286-F259-4E5B-976A-B47960C0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9A83F-2F60-4897-AC0C-235D79EA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9224F8-B021-4079-ABDA-843B18E9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C3ABA-B146-405D-BE1C-67FAB7E1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CCA764-53B9-4F81-A983-D2C241E9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BF2F1B-7CF6-40B3-91C1-88B83B27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31AEB-7F17-4D38-8D5D-11ACC7D8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AC491-77AA-4CAB-A8F7-05563C69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5D06BA-635B-48AE-A226-FDAF35E3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BF3470-E041-4523-8F73-B7197845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8FF70-B6C0-4101-BB61-D087169D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0365F-BB28-4EF7-BEEA-8AA79D7C5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F438-063A-485F-8AFF-8ADCD51F9F5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15761-A364-4A7A-AF6A-981D8B6E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14C67-4EF1-4145-A6EC-79A516AC5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C2C-2DB0-448A-8361-03CC1561F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9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80D41-DAE4-4820-A943-12DE23517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6D00A-9C86-4DFF-AC63-88B056632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565268-0DD6-4F98-A952-3EC76FA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A0085-894A-40FB-9FE1-735C2DCF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EFCA-56A5-4976-A38D-76E85057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3EA175-297C-4D95-A1D0-D785FF01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BDB4-A25A-4F6E-AD42-92460BB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0AE-0056-4A96-972E-8568D13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2DF149-B929-43E9-9B82-DE46EC40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BDB4-A25A-4F6E-AD42-92460BB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0AE-0056-4A96-972E-8568D13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96EA58-9C63-4BFC-8BD0-8DD3AAC7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BDB4-A25A-4F6E-AD42-92460BB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0AE-0056-4A96-972E-8568D13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BB4EC2-6653-4B67-80E8-7C0080E4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BDB4-A25A-4F6E-AD42-92460BB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0AE-0056-4A96-972E-8568D13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C1105-6A01-401F-8E12-4D1EB9B3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BDB4-A25A-4F6E-AD42-92460BB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190AE-0056-4A96-972E-8568D132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4B1C4-34C8-4E6A-82D2-6E8E0122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4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Bergo</dc:creator>
  <cp:lastModifiedBy>Luiz Bergo</cp:lastModifiedBy>
  <cp:revision>1</cp:revision>
  <dcterms:created xsi:type="dcterms:W3CDTF">2019-12-02T14:05:33Z</dcterms:created>
  <dcterms:modified xsi:type="dcterms:W3CDTF">2019-12-02T16:49:05Z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ed6a7-0f03-43d9-901d-02d4a7e408aa_Enabled">
    <vt:lpwstr>True</vt:lpwstr>
  </property>
  <property fmtid="{D5CDD505-2E9C-101B-9397-08002B2CF9AE}" pid="3" name="MSIP_Label_340ed6a7-0f03-43d9-901d-02d4a7e408aa_SiteId">
    <vt:lpwstr>7893571b-6c2c-4cef-b4da-7d4b266a0626</vt:lpwstr>
  </property>
  <property fmtid="{D5CDD505-2E9C-101B-9397-08002B2CF9AE}" pid="4" name="MSIP_Label_340ed6a7-0f03-43d9-901d-02d4a7e408aa_Owner">
    <vt:lpwstr>luiz.bergo@vale.com</vt:lpwstr>
  </property>
  <property fmtid="{D5CDD505-2E9C-101B-9397-08002B2CF9AE}" pid="5" name="MSIP_Label_340ed6a7-0f03-43d9-901d-02d4a7e408aa_SetDate">
    <vt:lpwstr>2019-12-02T14:09:26.2011588Z</vt:lpwstr>
  </property>
  <property fmtid="{D5CDD505-2E9C-101B-9397-08002B2CF9AE}" pid="6" name="MSIP_Label_340ed6a7-0f03-43d9-901d-02d4a7e408aa_Name">
    <vt:lpwstr>Public</vt:lpwstr>
  </property>
  <property fmtid="{D5CDD505-2E9C-101B-9397-08002B2CF9AE}" pid="7" name="MSIP_Label_340ed6a7-0f03-43d9-901d-02d4a7e408aa_Application">
    <vt:lpwstr>Microsoft Azure Information Protection</vt:lpwstr>
  </property>
  <property fmtid="{D5CDD505-2E9C-101B-9397-08002B2CF9AE}" pid="8" name="MSIP_Label_340ed6a7-0f03-43d9-901d-02d4a7e408aa_ActionId">
    <vt:lpwstr>e0a35dd0-dca6-4f7d-99f1-5bfdfb3b3138</vt:lpwstr>
  </property>
  <property fmtid="{D5CDD505-2E9C-101B-9397-08002B2CF9AE}" pid="9" name="MSIP_Label_340ed6a7-0f03-43d9-901d-02d4a7e408aa_Extended_MSFT_Method">
    <vt:lpwstr>Manual</vt:lpwstr>
  </property>
  <property fmtid="{D5CDD505-2E9C-101B-9397-08002B2CF9AE}" pid="10" name="Sensitivity">
    <vt:lpwstr>Public</vt:lpwstr>
  </property>
</Properties>
</file>