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>
        <p:scale>
          <a:sx n="84" d="100"/>
          <a:sy n="84" d="100"/>
        </p:scale>
        <p:origin x="15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36C04-5FD0-0047-BA5D-75E24E478E37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72022-8268-A44C-ADEB-5BBC7BE90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65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72022-8268-A44C-ADEB-5BBC7BE908B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28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2E09-7BBB-3946-9EA2-638821A7A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B12EC-AD61-CA43-8138-1F950EBDE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30E62-EF1D-5A43-9297-F0717936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D847-BCC8-F44C-9776-4A4206689B47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7E07-8F33-4644-B963-4E82B790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F3E7B-7CD3-3148-BAA3-E144205B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C5F9-3801-4A4E-971C-2F4F668A7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95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A794-5147-C243-BDEB-203C9BCD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77315-A62A-5840-8FEC-D0C900A7B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2B681-EF02-5548-8A30-9917DF95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D847-BCC8-F44C-9776-4A4206689B47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29F02-C25A-A849-AF7D-9A7A72B5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3DFEE-1876-AB49-8204-B78D494A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C5F9-3801-4A4E-971C-2F4F668A7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18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D0DAD-A072-254C-B335-45EEB2EB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DEE86-29EC-AE41-9324-EB08568D2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F362D-0E4F-4F4E-8DD2-F9406E07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D847-BCC8-F44C-9776-4A4206689B47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BA677-9E38-9944-B5CE-A7E5E60F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F84DF-70C2-AF4A-9509-886699D3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C5F9-3801-4A4E-971C-2F4F668A7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5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44E-E41B-2C47-8DA0-E80CF267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63E1D-EE39-E04F-8E4F-91AA534F5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629C6-0F12-1944-A5E3-5C0DE55A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D847-BCC8-F44C-9776-4A4206689B47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CDBAB-EB4B-C943-BA9A-8EA07B7F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318F2-133E-F24D-94A3-8FA13EB3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C5F9-3801-4A4E-971C-2F4F668A7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15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5D60-C3A4-6947-80A0-7BCD199A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A9B24-B7DE-CD40-9327-8E3F1B7AB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D03EE-4D0F-6A49-BA9E-9BE6140A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D847-BCC8-F44C-9776-4A4206689B47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D2A98-9A9E-8648-8CB8-C8317A00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37CA0-FA69-844C-8480-E5B281EA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C5F9-3801-4A4E-971C-2F4F668A7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43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06F9-4CEB-AB46-BDD2-574F6600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004C-FC38-CE46-82D3-00A2507B3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D418D-3642-F140-9FBE-C07361448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9F54B-D8C4-0C4C-B1BF-0659409D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D847-BCC8-F44C-9776-4A4206689B47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FAB2F-6D0A-FF4D-9530-CADB9633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6190F-14AC-E84A-AA13-A3D762F5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C5F9-3801-4A4E-971C-2F4F668A7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48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3F47-F183-EE40-81E9-FBDA4C4E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BEEC1-033B-8943-9818-B4BE7A26D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2F41A-E7DA-0A46-94C3-3A5D47E4E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A6769-3F7A-A445-90B0-7637AC443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799FD-4B8F-7C4E-9A41-60812D2F0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63136-96C1-D64E-81B8-2024CCA8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D847-BCC8-F44C-9776-4A4206689B47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6BF9E-85A3-3744-8838-4382F7DD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818CC-4956-4549-9203-EF228F5B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C5F9-3801-4A4E-971C-2F4F668A7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48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189E-DE1D-4849-ADD6-26F07FEF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FF2B61-02E0-8848-BFD5-A1A3B0E0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D847-BCC8-F44C-9776-4A4206689B47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6917E-D80F-1249-82BF-7540F423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2E1DB-30CC-0C42-9147-D57620F3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C5F9-3801-4A4E-971C-2F4F668A7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26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A312B-5D93-BC47-8FF4-BD8879B9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D847-BCC8-F44C-9776-4A4206689B47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475C0-6F1B-6E44-9BAC-4F404B0C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2B96A-4403-3343-B1CF-7849AC23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C5F9-3801-4A4E-971C-2F4F668A7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83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3B8E-9E2E-D841-9FBC-4E836545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0DCF-809D-1641-AA48-46FE07663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BF733-6424-A946-91F8-925028480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A90B5-4181-3940-BB7F-703C0100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D847-BCC8-F44C-9776-4A4206689B47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A5478-0761-414A-9D2D-4781DF30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6B42D-458B-354D-9F27-6E5C6710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C5F9-3801-4A4E-971C-2F4F668A7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39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8B5C-B643-5E46-ACCC-020044BF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BDADE-0F04-904B-9274-15E213223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D6FA7-E054-DC45-8A51-F7D2DBCAF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E82BE-57C4-E541-85E0-CB2C4DC0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D847-BCC8-F44C-9776-4A4206689B47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C0387-5EAD-9B44-A5A5-F97E5085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432F1-8877-AD4F-B95C-48AF99BD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C5F9-3801-4A4E-971C-2F4F668A7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74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92754-6A2C-3044-B2BA-AC5C56D3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544F6-A7B2-EB44-9BBB-AFE583EEF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0DBD1-CED2-FC4B-AF8A-A046F5733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7D847-BCC8-F44C-9776-4A4206689B47}" type="datetimeFigureOut">
              <a:rPr lang="en-GB" smtClean="0"/>
              <a:t>17/06/2018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4C837-9448-0946-AE4B-0F913D6FD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890B9-E42F-A24F-83BB-B6E438437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EC5F9-3801-4A4E-971C-2F4F668A7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81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1B99848-AE39-E542-9B89-DECFD4ACE9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4" t="793" r="1905" b="4973"/>
          <a:stretch/>
        </p:blipFill>
        <p:spPr>
          <a:xfrm>
            <a:off x="634159" y="940700"/>
            <a:ext cx="10064322" cy="538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3E43B7-412C-0749-B065-2641C506A79B}"/>
              </a:ext>
            </a:extLst>
          </p:cNvPr>
          <p:cNvSpPr txBox="1"/>
          <p:nvPr/>
        </p:nvSpPr>
        <p:spPr>
          <a:xfrm>
            <a:off x="0" y="19722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sz="3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 year (2018)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F3F964C-3242-C345-900A-82EA6F171DA8}"/>
              </a:ext>
            </a:extLst>
          </p:cNvPr>
          <p:cNvGrpSpPr/>
          <p:nvPr/>
        </p:nvGrpSpPr>
        <p:grpSpPr>
          <a:xfrm>
            <a:off x="1002036" y="4092567"/>
            <a:ext cx="731770" cy="845559"/>
            <a:chOff x="1002036" y="4092567"/>
            <a:chExt cx="731770" cy="845559"/>
          </a:xfrm>
        </p:grpSpPr>
        <p:pic>
          <p:nvPicPr>
            <p:cNvPr id="7" name="Picture 4" descr="Image result for bathroom icons">
              <a:extLst>
                <a:ext uri="{FF2B5EF4-FFF2-40B4-BE49-F238E27FC236}">
                  <a16:creationId xmlns:a16="http://schemas.microsoft.com/office/drawing/2014/main" id="{2F2556DE-EBD4-6546-AB1A-F0F8110510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EEEEEE"/>
                </a:clrFrom>
                <a:clrTo>
                  <a:srgbClr val="EEEEE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68" t="10980" r="55872" b="13987"/>
            <a:stretch/>
          </p:blipFill>
          <p:spPr bwMode="auto">
            <a:xfrm flipH="1">
              <a:off x="1024977" y="4539888"/>
              <a:ext cx="154922" cy="367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bathroom icons">
              <a:extLst>
                <a:ext uri="{FF2B5EF4-FFF2-40B4-BE49-F238E27FC236}">
                  <a16:creationId xmlns:a16="http://schemas.microsoft.com/office/drawing/2014/main" id="{7636F1F6-3975-1B4F-B220-3014ED6DB8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EEEEEE"/>
                </a:clrFrom>
                <a:clrTo>
                  <a:srgbClr val="EEEEE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56" t="10457" r="10139" b="13726"/>
            <a:stretch/>
          </p:blipFill>
          <p:spPr bwMode="auto">
            <a:xfrm flipH="1">
              <a:off x="1002036" y="4121376"/>
              <a:ext cx="172847" cy="371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C07832-8647-AC46-96AE-E8B3670FF2A7}"/>
                </a:ext>
              </a:extLst>
            </p:cNvPr>
            <p:cNvSpPr txBox="1"/>
            <p:nvPr/>
          </p:nvSpPr>
          <p:spPr>
            <a:xfrm>
              <a:off x="1276630" y="4092567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14</a:t>
              </a:r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F67B39-F83F-DB46-AF9B-99DC202F1249}"/>
                </a:ext>
              </a:extLst>
            </p:cNvPr>
            <p:cNvSpPr txBox="1"/>
            <p:nvPr/>
          </p:nvSpPr>
          <p:spPr>
            <a:xfrm>
              <a:off x="1289454" y="4538016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12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EF22C2-A70A-EF43-ACA8-C7F67247A990}"/>
              </a:ext>
            </a:extLst>
          </p:cNvPr>
          <p:cNvGrpSpPr/>
          <p:nvPr/>
        </p:nvGrpSpPr>
        <p:grpSpPr>
          <a:xfrm>
            <a:off x="832278" y="5107276"/>
            <a:ext cx="1238159" cy="1015663"/>
            <a:chOff x="832278" y="5107276"/>
            <a:chExt cx="1238159" cy="1015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2995AD-0366-D947-BB23-69B69781B671}"/>
                </a:ext>
              </a:extLst>
            </p:cNvPr>
            <p:cNvSpPr txBox="1"/>
            <p:nvPr/>
          </p:nvSpPr>
          <p:spPr>
            <a:xfrm>
              <a:off x="1276630" y="5107276"/>
              <a:ext cx="7938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PhD</a:t>
              </a:r>
            </a:p>
            <a:p>
              <a:r>
                <a:rPr lang="en-GB" sz="2000" dirty="0"/>
                <a:t>MSc</a:t>
              </a:r>
            </a:p>
            <a:p>
              <a:r>
                <a:rPr lang="en-GB" sz="2000" dirty="0"/>
                <a:t>Other</a:t>
              </a:r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59F0F2-060D-CC45-8FF1-1A834DAA5387}"/>
                </a:ext>
              </a:extLst>
            </p:cNvPr>
            <p:cNvSpPr txBox="1"/>
            <p:nvPr/>
          </p:nvSpPr>
          <p:spPr>
            <a:xfrm>
              <a:off x="832278" y="5107276"/>
              <a:ext cx="44435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2000" dirty="0"/>
                <a:t>17</a:t>
              </a:r>
            </a:p>
            <a:p>
              <a:pPr algn="r"/>
              <a:r>
                <a:rPr lang="en-GB" sz="2000" dirty="0"/>
                <a:t>6</a:t>
              </a:r>
            </a:p>
            <a:p>
              <a:pPr algn="r"/>
              <a:r>
                <a:rPr lang="en-GB" sz="2000" dirty="0"/>
                <a:t>2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951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8991</TotalTime>
  <Words>14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</dc:creator>
  <cp:lastModifiedBy>Rachel</cp:lastModifiedBy>
  <cp:revision>7</cp:revision>
  <dcterms:created xsi:type="dcterms:W3CDTF">2018-05-04T15:24:26Z</dcterms:created>
  <dcterms:modified xsi:type="dcterms:W3CDTF">2018-06-17T14:44:57Z</dcterms:modified>
</cp:coreProperties>
</file>