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Graph Viewer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Projekt 1</a:t>
            </a:r>
          </a:p>
          <a:p>
            <a:r>
              <a:rPr lang="de-CH" dirty="0" smtClean="0"/>
              <a:t>Stefan Berger, Stephan </a:t>
            </a:r>
            <a:r>
              <a:rPr lang="de-CH" dirty="0" err="1" smtClean="0"/>
              <a:t>Menzi</a:t>
            </a:r>
            <a:r>
              <a:rPr lang="de-CH" dirty="0" smtClean="0"/>
              <a:t>, Christian Gugelmann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23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Zielsetzung</a:t>
            </a:r>
          </a:p>
          <a:p>
            <a:r>
              <a:rPr lang="de-CH" dirty="0" smtClean="0"/>
              <a:t>Aufgabenaufteilung</a:t>
            </a:r>
          </a:p>
          <a:p>
            <a:r>
              <a:rPr lang="de-CH" dirty="0" smtClean="0"/>
              <a:t>Spezielles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8952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Zielsetzung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65346" y="1905000"/>
            <a:ext cx="8915400" cy="2542765"/>
          </a:xfrm>
        </p:spPr>
        <p:txBody>
          <a:bodyPr/>
          <a:lstStyle/>
          <a:p>
            <a:r>
              <a:rPr lang="de-CH" dirty="0" smtClean="0"/>
              <a:t>Visualisierungstool für Graphen</a:t>
            </a:r>
          </a:p>
          <a:p>
            <a:r>
              <a:rPr lang="de-CH" dirty="0" smtClean="0"/>
              <a:t>Darstellung von Graphen</a:t>
            </a:r>
          </a:p>
          <a:p>
            <a:pPr lvl="1"/>
            <a:r>
              <a:rPr lang="de-CH" dirty="0" smtClean="0"/>
              <a:t>Erstellen/Bearbeiten (Drag </a:t>
            </a:r>
            <a:r>
              <a:rPr lang="de-CH" dirty="0"/>
              <a:t>&amp; </a:t>
            </a:r>
            <a:r>
              <a:rPr lang="de-CH" dirty="0" smtClean="0"/>
              <a:t>Drop)</a:t>
            </a:r>
            <a:endParaRPr lang="de-CH" dirty="0"/>
          </a:p>
          <a:p>
            <a:pPr lvl="1"/>
            <a:r>
              <a:rPr lang="de-CH" dirty="0" smtClean="0"/>
              <a:t>«Abspielen» von Graphen Algorithmen &amp; Highlighting</a:t>
            </a:r>
          </a:p>
          <a:p>
            <a:r>
              <a:rPr lang="de-CH" dirty="0" smtClean="0"/>
              <a:t>Import/Export von Graphen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591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Aufgabenaufteilung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Planung GUI</a:t>
            </a:r>
          </a:p>
          <a:p>
            <a:r>
              <a:rPr lang="de-CH" dirty="0" smtClean="0"/>
              <a:t>Graph-, Vertex- und Edge-Format</a:t>
            </a:r>
          </a:p>
          <a:p>
            <a:r>
              <a:rPr lang="de-CH" dirty="0" smtClean="0"/>
              <a:t>Darstellung Graphen (Berger)</a:t>
            </a:r>
          </a:p>
          <a:p>
            <a:r>
              <a:rPr lang="de-CH" dirty="0" smtClean="0"/>
              <a:t>GUI, Recorder (</a:t>
            </a:r>
            <a:r>
              <a:rPr lang="de-CH" dirty="0" err="1" smtClean="0"/>
              <a:t>Menzi</a:t>
            </a:r>
            <a:r>
              <a:rPr lang="de-CH" dirty="0" smtClean="0"/>
              <a:t>)</a:t>
            </a:r>
          </a:p>
          <a:p>
            <a:r>
              <a:rPr lang="de-CH" dirty="0" smtClean="0"/>
              <a:t>Import/Export (Gugelmann)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20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Spezielles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Observer- und Memento-Pattern</a:t>
            </a:r>
          </a:p>
          <a:p>
            <a:r>
              <a:rPr lang="de-CH" dirty="0" smtClean="0"/>
              <a:t>MVC </a:t>
            </a:r>
          </a:p>
          <a:p>
            <a:r>
              <a:rPr lang="de-CH" dirty="0" smtClean="0"/>
              <a:t>Export/Import von Graph als XML</a:t>
            </a:r>
          </a:p>
          <a:p>
            <a:r>
              <a:rPr lang="de-CH" dirty="0" smtClean="0"/>
              <a:t>Custom Algorithmus </a:t>
            </a:r>
            <a:r>
              <a:rPr lang="de-CH" dirty="0" err="1" smtClean="0"/>
              <a:t>einfügbar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609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404721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79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Fetzen</vt:lpstr>
      <vt:lpstr>Graph Viewer</vt:lpstr>
      <vt:lpstr>Inhalt</vt:lpstr>
      <vt:lpstr>Zielsetzung</vt:lpstr>
      <vt:lpstr>Aufgabenaufteilung</vt:lpstr>
      <vt:lpstr>Spezielles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Viewer</dc:title>
  <dc:creator>Christian Gugelmann</dc:creator>
  <cp:lastModifiedBy>Christian Gugelmann</cp:lastModifiedBy>
  <cp:revision>9</cp:revision>
  <dcterms:created xsi:type="dcterms:W3CDTF">2014-01-15T19:22:57Z</dcterms:created>
  <dcterms:modified xsi:type="dcterms:W3CDTF">2014-01-16T17:53:25Z</dcterms:modified>
</cp:coreProperties>
</file>