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‘log10’), symmetric = TRUE)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Full Grid vs Horizontal Grid</a:t>
            </a:r>
          </a:p>
        </p:txBody>
      </p:sp>
      <p:pic>
        <p:nvPicPr>
          <p:cNvPr descr="diagnostics_files/figure-pptx/IWRES-TIME-I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Various Horizontal Reference Lines</a:t>
            </a:r>
          </a:p>
        </p:txBody>
      </p:sp>
      <p:pic>
        <p:nvPicPr>
          <p:cNvPr descr="diagnostics_files/figure-pptx/IWRES-TIME-I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 + symmetric()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2022-08-26T12:32:31Z</dcterms:created>
  <dcterms:modified xsi:type="dcterms:W3CDTF">2022-08-26T12:32:31Z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