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5" d="100"/>
          <a:sy n="95" d="100"/>
        </p:scale>
        <p:origin x="182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64C0A-BEBB-4F8F-B0DB-319BC034EAE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F5BF3-CB71-49E8-8DE9-481B7014E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5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/>
          <a:lstStyle/>
          <a:p>
            <a:r>
              <a:rPr lang="en-US" dirty="0"/>
              <a:t>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br>
              <a:rPr dirty="0"/>
            </a:br>
            <a:r>
              <a:rPr lang="en-US" dirty="0"/>
              <a:t>Author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22 September,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Item 1</a:t>
            </a:r>
          </a:p>
          <a:p>
            <a:pPr lvl="1"/>
            <a:r>
              <a:rPr lang="en-US" dirty="0"/>
              <a:t>Item 2</a:t>
            </a:r>
          </a:p>
          <a:p>
            <a:pPr lvl="1"/>
            <a:r>
              <a:rPr lang="en-US" dirty="0"/>
              <a:t>Item 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Summary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537883"/>
              </p:ext>
            </p:extLst>
          </p:nvPr>
        </p:nvGraphicFramePr>
        <p:xfrm>
          <a:off x="787399" y="1600200"/>
          <a:ext cx="10600268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7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7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7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1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71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71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71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71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71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Column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000" dirty="0"/>
                        <a:t>Column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000" dirty="0"/>
                        <a:t>Column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000" dirty="0"/>
                        <a:t>Column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000" dirty="0"/>
                        <a:t>Column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000" dirty="0"/>
                        <a:t>Column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Column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Column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Column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Column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Column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Column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Column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Column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</a:t>
            </a:r>
            <a:endParaRPr dirty="0"/>
          </a:p>
        </p:txBody>
      </p:sp>
      <p:pic>
        <p:nvPicPr>
          <p:cNvPr id="3" name="Picture 1"/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358775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81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t>All Scenarios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and Text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Text goes here.</a:t>
            </a:r>
            <a:endParaRPr dirty="0"/>
          </a:p>
        </p:txBody>
      </p:sp>
      <p:pic>
        <p:nvPicPr>
          <p:cNvPr id="4" name="Picture 1"/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7024687" y="2667000"/>
            <a:ext cx="2333625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172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rPr lang="en-US" dirty="0"/>
              <a:t>Figure caption.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113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Title</vt:lpstr>
      <vt:lpstr>Scenarios</vt:lpstr>
      <vt:lpstr>Summary Data</vt:lpstr>
      <vt:lpstr>Figure</vt:lpstr>
      <vt:lpstr>Figure and Text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BIF Kwikpen Doses Aim 5 Simulations</dc:title>
  <dc:creator>Cheng Cai Tang;Tim Bergsma</dc:creator>
  <cp:keywords/>
  <cp:lastModifiedBy>Tim Bergsma</cp:lastModifiedBy>
  <cp:revision>20</cp:revision>
  <dcterms:created xsi:type="dcterms:W3CDTF">2021-09-22T16:25:28Z</dcterms:created>
  <dcterms:modified xsi:type="dcterms:W3CDTF">2022-06-30T14:33:21Z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22 September, 2021</vt:lpwstr>
  </property>
  <property fmtid="{D5CDD505-2E9C-101B-9397-08002B2CF9AE}" pid="3" name="output">
    <vt:lpwstr/>
  </property>
</Properties>
</file>