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95"/>
          <a:sy d="100" n="95"/>
        </p:scale>
        <p:origin x="182" y="38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Relationship Id="rId1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Xanomeline Model Diagnostic Plots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828800" y="3886200"/>
            <a:ext cx="8534400" cy="175260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Tim Bergsma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August,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Conditional Weighted Residuals vs Time</a:t>
            </a:r>
          </a:p>
        </p:txBody>
      </p:sp>
      <p:pic>
        <p:nvPicPr>
          <p:cNvPr descr="fig:  diagnostics_files/figure-pptx/CWRES-TIM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13200" y="1600200"/>
            <a:ext cx="4165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x %&gt;% trendplot(CWRES, TIME) + symmetric()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Conditional Weighted Residuals vs Time, Untransformed and Log-log</a:t>
            </a:r>
          </a:p>
        </p:txBody>
      </p:sp>
      <p:pic>
        <p:nvPicPr>
          <p:cNvPr descr="fig:  diagnostics_files/figure-pptx/CWRES-TIME-CWRES-TIME-untrans-log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30400" y="1600200"/>
            <a:ext cx="8318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x %&gt;% trendpair(CWRES, TIME, CWRES, TIME, trans2 = c(‘identity’, ‘log10’), symmetric = TRUE)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Conditional Weighted Residuals vs Time, Full Grid vs Horizontal Grid</a:t>
            </a:r>
          </a:p>
        </p:txBody>
      </p:sp>
      <p:pic>
        <p:nvPicPr>
          <p:cNvPr descr="diagnostics_files/figure-pptx/CWRES-TIME-CWRES-TIME-horizonal-gri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09700" y="1600200"/>
            <a:ext cx="9372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Conditional Weighted Residuals vs Time, Various Horizontal Reference Lines</a:t>
            </a:r>
          </a:p>
        </p:txBody>
      </p:sp>
      <p:pic>
        <p:nvPicPr>
          <p:cNvPr descr="diagnostics_files/figure-pptx/CWRES-TIME-CWRES-TIME-reference-line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09700" y="1600200"/>
            <a:ext cx="9372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Individual Plots</a:t>
            </a:r>
          </a:p>
        </p:txBody>
      </p:sp>
      <p:pic>
        <p:nvPicPr>
          <p:cNvPr descr="diagnostics_files/figure-pptx/individual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600200"/>
            <a:ext cx="58039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Individual Plots – Detailed Panel Strip</a:t>
            </a:r>
          </a:p>
        </p:txBody>
      </p:sp>
      <p:pic>
        <p:nvPicPr>
          <p:cNvPr descr="diagnostics_files/figure-pptx/individuals-detail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01900" y="1600200"/>
            <a:ext cx="7175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Individual Plots – Single Panel Strip</a:t>
            </a:r>
          </a:p>
        </p:txBody>
      </p:sp>
      <p:pic>
        <p:nvPicPr>
          <p:cNvPr descr="diagnostics_files/figure-pptx/individuals-detail-sing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01900" y="1600200"/>
            <a:ext cx="7175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Data Diagnostics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Observations vs Individual Predictions by Arm, per Visit</a:t>
            </a:r>
          </a:p>
        </p:txBody>
      </p:sp>
      <p:pic>
        <p:nvPicPr>
          <p:cNvPr descr="fig:  diagnostics_files/figure-pptx/DV-IPRED-ACTARM-VISI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47900" y="1600200"/>
            <a:ext cx="7696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DV-IPRED-ACTARM-VISIT.png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Observations vs Individual Predictions by Arm and Visit, and for scales = ‘free’</a:t>
            </a:r>
          </a:p>
        </p:txBody>
      </p:sp>
      <p:pic>
        <p:nvPicPr>
          <p:cNvPr descr="fig:  diagnostics_files/figure-pptx/DV-IPRED-ACTARM-VISIT-GRI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" y="1663700"/>
            <a:ext cx="109728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DV-IPRED-ACTARM-VISIT-GRID.png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Observations vs Individual Predictions</a:t>
            </a:r>
          </a:p>
        </p:txBody>
      </p:sp>
      <p:pic>
        <p:nvPicPr>
          <p:cNvPr descr="fig:  diagnostics_files/figure-pptx/DV-PRE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13200" y="1600200"/>
            <a:ext cx="4165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x %&gt;% isoplot(DV, PRED)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Observations vs Individual Predictions, With/without Grids</a:t>
            </a:r>
          </a:p>
        </p:txBody>
      </p:sp>
      <p:pic>
        <p:nvPicPr>
          <p:cNvPr descr="fig:  diagnostics_files/figure-pptx/DV-PRED-grid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30400" y="1600200"/>
            <a:ext cx="8318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x %&gt;% isoplot(DV, PRED)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Observations vs Population Predictions, Log-log</a:t>
            </a:r>
          </a:p>
        </p:txBody>
      </p:sp>
      <p:pic>
        <p:nvPicPr>
          <p:cNvPr descr="fig:  diagnostics_files/figure-pptx/DV-PRED-LOG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13200" y="1600200"/>
            <a:ext cx="4165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x %&gt;% isoplot(DV, PRED, trans = ‘log10’)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Observations vs Population and Individual Predictions</a:t>
            </a:r>
          </a:p>
        </p:txBody>
      </p:sp>
      <p:pic>
        <p:nvPicPr>
          <p:cNvPr descr="fig:  diagnostics_files/figure-pptx/DV-PRED-DV-IPRE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30400" y="1600200"/>
            <a:ext cx="8318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x %&gt;% isopair(DV, PRED, DV, IPRED)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Observations vs Individual Predictions, Untransformed and Log-log</a:t>
            </a:r>
          </a:p>
        </p:txBody>
      </p:sp>
      <p:pic>
        <p:nvPicPr>
          <p:cNvPr descr="fig:  diagnostics_files/figure-pptx/DV-IPRED-DV-IPRED-notrans-log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30400" y="1600200"/>
            <a:ext cx="8318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x %&gt;% isopair(DV, IPRED, DV, IPRED, trans = c(‘identity’,‘log10’))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113</Words>
  <Application>Microsoft Office PowerPoint</Application>
  <PresentationFormat>Widescreen</PresentationFormat>
  <Paragraphs>97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Title</vt:lpstr>
      <vt:lpstr>Scenarios</vt:lpstr>
      <vt:lpstr>Summary Data</vt:lpstr>
      <vt:lpstr>Figure</vt:lpstr>
      <vt:lpstr>Figure and Text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Xanomeline Model Diagnostic Plots</dc:title>
  <dc:creator>Tim Bergsma</dc:creator>
  <cp:keywords/>
  <dcterms:created xsi:type="dcterms:W3CDTF">2022-08-31T21:00:13Z</dcterms:created>
  <dcterms:modified xsi:type="dcterms:W3CDTF">2022-08-31T21:00:13Z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31 August, 2022</vt:lpwstr>
  </property>
  <property fmtid="{D5CDD505-2E9C-101B-9397-08002B2CF9AE}" pid="3" name="editor_options">
    <vt:lpwstr/>
  </property>
  <property fmtid="{D5CDD505-2E9C-101B-9397-08002B2CF9AE}" pid="4" name="output">
    <vt:lpwstr/>
  </property>
</Properties>
</file>