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24 August,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‘log10’), symmetric = TRUE)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Full Grid vs Horizontal Grid</a:t>
            </a:r>
          </a:p>
        </p:txBody>
      </p:sp>
      <p:pic>
        <p:nvPicPr>
          <p:cNvPr descr="diagnostics_files/figure-pptx/IWRES-TIME-IWRES-TIME-horizonal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Various Horizontal Reference Lines</a:t>
            </a:r>
          </a:p>
        </p:txBody>
      </p:sp>
      <p:pic>
        <p:nvPicPr>
          <p:cNvPr descr="diagnostics_files/figure-pptx/IWRES-TIME-IWRES-TIME-reference-li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</a:t>
            </a:r>
          </a:p>
        </p:txBody>
      </p:sp>
      <p:pic>
        <p:nvPicPr>
          <p:cNvPr descr="diagnostics_files/figure-pptx/indiv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Detailed Panel Strip</a:t>
            </a:r>
          </a:p>
        </p:txBody>
      </p:sp>
      <p:pic>
        <p:nvPicPr>
          <p:cNvPr descr="diagnostics_files/figure-pptx/individuals-detai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Arm,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With/without Grids</a:t>
            </a:r>
          </a:p>
        </p:txBody>
      </p:sp>
      <p:pic>
        <p:nvPicPr>
          <p:cNvPr descr="fig:  diagnostics_files/figure-pptx/DV-PRED-gri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Predictions,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and Individual Predictions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 + symmetric()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2022-08-24T21:17:17Z</dcterms:created>
  <dcterms:modified xsi:type="dcterms:W3CDTF">2022-08-24T21:17:17Z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24 August, 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