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Xanomeline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22 August,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Untransformed and Log-log</a:t>
            </a:r>
          </a:p>
        </p:txBody>
      </p:sp>
      <p:pic>
        <p:nvPicPr>
          <p:cNvPr descr="fig:  diagnostics_files/figure-pptx/IWRES-TIME-I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trendpair(IWRES, TIME, IWRES, TIME, trans2 = c(‘identity’, ‘log10’))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Full Grid vs Horizontal Grid</a:t>
            </a:r>
          </a:p>
        </p:txBody>
      </p:sp>
      <p:pic>
        <p:nvPicPr>
          <p:cNvPr descr="diagnostics_files/figure-pptx/IWRES-TIME-IWRES-TIME-horizonal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Various Horizontal Reference Lines</a:t>
            </a:r>
          </a:p>
        </p:txBody>
      </p:sp>
      <p:pic>
        <p:nvPicPr>
          <p:cNvPr descr="diagnostics_files/figure-pptx/IWRES-TIME-IWRES-TIME-reference-lin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</a:t>
            </a:r>
          </a:p>
        </p:txBody>
      </p:sp>
      <p:pic>
        <p:nvPicPr>
          <p:cNvPr descr="diagnostics_files/figure-pptx/indiv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Detailed Panel Strip</a:t>
            </a:r>
          </a:p>
        </p:txBody>
      </p:sp>
      <p:pic>
        <p:nvPicPr>
          <p:cNvPr descr="diagnostics_files/figure-pptx/individuals-detai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Arm,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</a:t>
            </a:r>
          </a:p>
        </p:txBody>
      </p:sp>
      <p:pic>
        <p:nvPicPr>
          <p:cNvPr descr="fig:  diagnostics_files/figure-pptx/DV-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With/without Grids</a:t>
            </a:r>
          </a:p>
        </p:txBody>
      </p:sp>
      <p:pic>
        <p:nvPicPr>
          <p:cNvPr descr="fig:  diagnostics_files/figure-pptx/DV-PRED-gri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Predictions, Log-log</a:t>
            </a:r>
          </a:p>
        </p:txBody>
      </p:sp>
      <p:pic>
        <p:nvPicPr>
          <p:cNvPr descr="fig:  diagnostics_files/figure-pptx/DV-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and Individual Predictions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</a:t>
            </a:r>
          </a:p>
        </p:txBody>
      </p:sp>
      <p:pic>
        <p:nvPicPr>
          <p:cNvPr descr="fig:  diagnostics_files/figure-pptx/I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trendplot(IWRES, TIME)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Xanomeline Model Diagnostic Plots</dc:title>
  <dc:creator>Tim Bergsma</dc:creator>
  <cp:keywords/>
  <dcterms:created xsi:type="dcterms:W3CDTF">2022-08-22T18:13:45Z</dcterms:created>
  <dcterms:modified xsi:type="dcterms:W3CDTF">2022-08-22T18:13:45Z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22 August, 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