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95"/>
          <a:sy d="100" n="95"/>
        </p:scale>
        <p:origin x="182" y="38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Relationship Id="rId12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Xanelomine Model Diagnostic Plots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828800" y="3886200"/>
            <a:ext cx="8534400" cy="175260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Tim Bergsma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01 July, 2022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Data Diagnostics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DV vs IPRED by ACTARM per VISIT</a:t>
            </a:r>
          </a:p>
        </p:txBody>
      </p:sp>
      <p:pic>
        <p:nvPicPr>
          <p:cNvPr descr="fig:  diagnostics_files/figure-pptx/DV-IPRED-ACTARM-VISI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1600200"/>
            <a:ext cx="9042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DV-IPRED-ACTARM-VISIT.png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DV vs IPRED</a:t>
            </a:r>
          </a:p>
        </p:txBody>
      </p:sp>
      <p:pic>
        <p:nvPicPr>
          <p:cNvPr descr="fig:  diagnostics_files/figure-pptx/DV-IPRE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13200" y="1600200"/>
            <a:ext cx="4165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x %&gt;% isoplot(DV, PRED)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DV vs IPRED log-log</a:t>
            </a:r>
          </a:p>
        </p:txBody>
      </p:sp>
      <p:pic>
        <p:nvPicPr>
          <p:cNvPr descr="fig:  diagnostics_files/figure-pptx/DV-IPRED-LOG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13200" y="1600200"/>
            <a:ext cx="4165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x %&gt;% isoplot(DV, PRED, trans = ‘log10’)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DV vs PRED and IPRED</a:t>
            </a:r>
          </a:p>
        </p:txBody>
      </p:sp>
      <p:pic>
        <p:nvPicPr>
          <p:cNvPr descr="fig:  diagnostics_files/figure-pptx/DV-PRED-DV-IPRE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30400" y="1600200"/>
            <a:ext cx="8318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x %&gt;% isopair(DV, PRED, DV, IPRED)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DV vs IPRED, untransformed and log-log</a:t>
            </a:r>
          </a:p>
        </p:txBody>
      </p:sp>
      <p:pic>
        <p:nvPicPr>
          <p:cNvPr descr="fig:  diagnostics_files/figure-pptx/DV-IPRED-DV-IPRED-notrans-log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30400" y="1600200"/>
            <a:ext cx="8318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x %&gt;% isopair(DV, IPRED, DV, IPRED, trans = c(‘identity’,‘log10’))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IWRES vs TIME</a:t>
            </a:r>
          </a:p>
        </p:txBody>
      </p:sp>
      <p:pic>
        <p:nvPicPr>
          <p:cNvPr descr="fig:  diagnostics_files/figure-pptx/IWRES-TIM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13200" y="1600200"/>
            <a:ext cx="4165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x %&gt;% trendplot(IWRES, TIME)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IWRES vs TIME, untransformed and log-log</a:t>
            </a:r>
          </a:p>
        </p:txBody>
      </p:sp>
      <p:pic>
        <p:nvPicPr>
          <p:cNvPr descr="fig:  diagnostics_files/figure-pptx/IWRES-TIME-IWRES-TIME-untrans-log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30400" y="1600200"/>
            <a:ext cx="8318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x %&gt;% trendpair(IWRES, TIME, IWRES, TIME, trans2 = c(‘identity’, ‘log10’))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113</Words>
  <Application>Microsoft Office PowerPoint</Application>
  <PresentationFormat>Widescreen</PresentationFormat>
  <Paragraphs>97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Title</vt:lpstr>
      <vt:lpstr>Scenarios</vt:lpstr>
      <vt:lpstr>Summary Data</vt:lpstr>
      <vt:lpstr>Figure</vt:lpstr>
      <vt:lpstr>Figure and Text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Xanelomine Model Diagnostic Plots</dc:title>
  <dc:creator>Tim Bergsma</dc:creator>
  <cp:keywords/>
  <dcterms:created xsi:type="dcterms:W3CDTF">2022-07-01T12:58:53Z</dcterms:created>
  <dcterms:modified xsi:type="dcterms:W3CDTF">2022-07-01T12:58:53Z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01 July, 2022</vt:lpwstr>
  </property>
  <property fmtid="{D5CDD505-2E9C-101B-9397-08002B2CF9AE}" pid="3" name="output">
    <vt:lpwstr/>
  </property>
</Properties>
</file>