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26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Untransformed and Log-log</a:t>
            </a:r>
          </a:p>
        </p:txBody>
      </p:sp>
      <p:pic>
        <p:nvPicPr>
          <p:cNvPr descr="fig:  diagnostics_files/figure-pptx/IWRES-TIME-I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trendpair(IWRES, TIME, IWRES, TIME, trans2 = c(‘identity’, ‘log10’), symmetric = TRUE)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Full Grid vs Horizontal Grid</a:t>
            </a:r>
          </a:p>
        </p:txBody>
      </p:sp>
      <p:pic>
        <p:nvPicPr>
          <p:cNvPr descr="diagnostics_files/figure-pptx/IWRES-TIME-I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Time, Various Horizontal Reference Lines</a:t>
            </a:r>
          </a:p>
        </p:txBody>
      </p:sp>
      <p:pic>
        <p:nvPicPr>
          <p:cNvPr descr="diagnostics_files/figure-pptx/IWRES-TIME-I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600200"/>
            <a:ext cx="9042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Weighted Residuals vs Time</a:t>
            </a:r>
          </a:p>
        </p:txBody>
      </p:sp>
      <p:pic>
        <p:nvPicPr>
          <p:cNvPr descr="fig:  diagnostics_files/figure-pptx/I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trendplot(IWRES, TIME) + symmetric()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2022-08-26T12:18:11Z</dcterms:created>
  <dcterms:modified xsi:type="dcterms:W3CDTF">2022-08-26T12:18:11Z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26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