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 August,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 by ACTARM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vs. 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PRED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PRED and IPRED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DV vs IPRED,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IWRES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2022-08-20T13:14:03Z</dcterms:created>
  <dcterms:modified xsi:type="dcterms:W3CDTF">2022-08-20T13:14:03Z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 August, 2022</vt:lpwstr>
  </property>
  <property fmtid="{D5CDD505-2E9C-101B-9397-08002B2CF9AE}" pid="3" name="output">
    <vt:lpwstr/>
  </property>
</Properties>
</file>