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8_92AC457B.xml" ContentType="application/vnd.ms-powerpoint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2" r:id="rId6"/>
    <p:sldId id="258" r:id="rId7"/>
    <p:sldId id="266" r:id="rId8"/>
    <p:sldId id="267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EEC37D-D79F-857D-E4A7-B1F6FB654251}" name="Vasisth, A.S. (Adithya Surendra)" initials="AV" userId="S::a.s.vasisth@student.vu.nl::79c4c04f-dd03-49a2-a352-5e32ea305698" providerId="AD"/>
  <p188:author id="{0297BDC5-D46A-8689-F607-A940607151F5}" name="Sivakumar, S. (Sudarsan)" initials="S(" userId="S::s.sivakumar@student.vu.nl::07209934-bed9-41fe-b361-77a77e724c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C045B-40C2-6559-760C-70B6066972F1}" v="359" dt="2023-05-30T20:57:12.277"/>
    <p1510:client id="{55908D9F-3C47-602F-9E71-F9675C1B5BE2}" v="111" dt="2023-05-31T07:05:08.355"/>
    <p1510:client id="{74146A27-6A13-29DD-610E-439C467E5491}" v="574" dt="2023-05-30T23:14:55.526"/>
    <p1510:client id="{CE8675A7-DA71-CA43-8FBF-6FF46919ED65}" v="501" dt="2023-05-31T07:06:50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, S. (Sudarsan)" userId="S::s.sivakumar@student.vu.nl::07209934-bed9-41fe-b361-77a77e724c86" providerId="AD" clId="Web-{55908D9F-3C47-602F-9E71-F9675C1B5BE2}"/>
    <pc:docChg chg="modSld">
      <pc:chgData name="Sivakumar, S. (Sudarsan)" userId="S::s.sivakumar@student.vu.nl::07209934-bed9-41fe-b361-77a77e724c86" providerId="AD" clId="Web-{55908D9F-3C47-602F-9E71-F9675C1B5BE2}" dt="2023-05-31T07:05:08.355" v="109" actId="1076"/>
      <pc:docMkLst>
        <pc:docMk/>
      </pc:docMkLst>
      <pc:sldChg chg="modSp">
        <pc:chgData name="Sivakumar, S. (Sudarsan)" userId="S::s.sivakumar@student.vu.nl::07209934-bed9-41fe-b361-77a77e724c86" providerId="AD" clId="Web-{55908D9F-3C47-602F-9E71-F9675C1B5BE2}" dt="2023-05-31T06:57:46.214" v="21" actId="20577"/>
        <pc:sldMkLst>
          <pc:docMk/>
          <pc:sldMk cId="1874773766" sldId="258"/>
        </pc:sldMkLst>
        <pc:spChg chg="mod">
          <ac:chgData name="Sivakumar, S. (Sudarsan)" userId="S::s.sivakumar@student.vu.nl::07209934-bed9-41fe-b361-77a77e724c86" providerId="AD" clId="Web-{55908D9F-3C47-602F-9E71-F9675C1B5BE2}" dt="2023-05-31T06:57:46.214" v="21" actId="20577"/>
          <ac:spMkLst>
            <pc:docMk/>
            <pc:sldMk cId="1874773766" sldId="258"/>
            <ac:spMk id="3" creationId="{A05B9E17-38DD-70C4-DA48-D8B0A57A1D00}"/>
          </ac:spMkLst>
        </pc:spChg>
      </pc:sldChg>
      <pc:sldChg chg="modSp">
        <pc:chgData name="Sivakumar, S. (Sudarsan)" userId="S::s.sivakumar@student.vu.nl::07209934-bed9-41fe-b361-77a77e724c86" providerId="AD" clId="Web-{55908D9F-3C47-602F-9E71-F9675C1B5BE2}" dt="2023-05-31T07:02:06.426" v="99" actId="1076"/>
        <pc:sldMkLst>
          <pc:docMk/>
          <pc:sldMk cId="595178388" sldId="262"/>
        </pc:sldMkLst>
        <pc:spChg chg="mod">
          <ac:chgData name="Sivakumar, S. (Sudarsan)" userId="S::s.sivakumar@student.vu.nl::07209934-bed9-41fe-b361-77a77e724c86" providerId="AD" clId="Web-{55908D9F-3C47-602F-9E71-F9675C1B5BE2}" dt="2023-05-31T07:01:17.643" v="89" actId="1076"/>
          <ac:spMkLst>
            <pc:docMk/>
            <pc:sldMk cId="595178388" sldId="262"/>
            <ac:spMk id="2" creationId="{99F9CE23-2967-FFE2-1297-801C7670FD28}"/>
          </ac:spMkLst>
        </pc:spChg>
        <pc:spChg chg="mod">
          <ac:chgData name="Sivakumar, S. (Sudarsan)" userId="S::s.sivakumar@student.vu.nl::07209934-bed9-41fe-b361-77a77e724c86" providerId="AD" clId="Web-{55908D9F-3C47-602F-9E71-F9675C1B5BE2}" dt="2023-05-31T07:01:46.378" v="94" actId="1076"/>
          <ac:spMkLst>
            <pc:docMk/>
            <pc:sldMk cId="595178388" sldId="262"/>
            <ac:spMk id="3" creationId="{86EBEE55-B86F-5091-3CFC-FF161DE71E41}"/>
          </ac:spMkLst>
        </pc:spChg>
        <pc:picChg chg="mod">
          <ac:chgData name="Sivakumar, S. (Sudarsan)" userId="S::s.sivakumar@student.vu.nl::07209934-bed9-41fe-b361-77a77e724c86" providerId="AD" clId="Web-{55908D9F-3C47-602F-9E71-F9675C1B5BE2}" dt="2023-05-31T07:02:06.426" v="99" actId="1076"/>
          <ac:picMkLst>
            <pc:docMk/>
            <pc:sldMk cId="595178388" sldId="262"/>
            <ac:picMk id="1026" creationId="{113CA891-B40C-6D37-94C2-6D9D95351F7A}"/>
          </ac:picMkLst>
        </pc:picChg>
        <pc:picChg chg="mod">
          <ac:chgData name="Sivakumar, S. (Sudarsan)" userId="S::s.sivakumar@student.vu.nl::07209934-bed9-41fe-b361-77a77e724c86" providerId="AD" clId="Web-{55908D9F-3C47-602F-9E71-F9675C1B5BE2}" dt="2023-05-31T07:01:52.363" v="96" actId="14100"/>
          <ac:picMkLst>
            <pc:docMk/>
            <pc:sldMk cId="595178388" sldId="262"/>
            <ac:picMk id="1028" creationId="{92064CDA-793A-B5CA-8975-32B2B5B946D7}"/>
          </ac:picMkLst>
        </pc:picChg>
      </pc:sldChg>
      <pc:sldChg chg="modSp">
        <pc:chgData name="Sivakumar, S. (Sudarsan)" userId="S::s.sivakumar@student.vu.nl::07209934-bed9-41fe-b361-77a77e724c86" providerId="AD" clId="Web-{55908D9F-3C47-602F-9E71-F9675C1B5BE2}" dt="2023-05-31T07:02:50.678" v="105" actId="20577"/>
        <pc:sldMkLst>
          <pc:docMk/>
          <pc:sldMk cId="699076456" sldId="266"/>
        </pc:sldMkLst>
        <pc:spChg chg="mod">
          <ac:chgData name="Sivakumar, S. (Sudarsan)" userId="S::s.sivakumar@student.vu.nl::07209934-bed9-41fe-b361-77a77e724c86" providerId="AD" clId="Web-{55908D9F-3C47-602F-9E71-F9675C1B5BE2}" dt="2023-05-31T07:02:50.678" v="105" actId="20577"/>
          <ac:spMkLst>
            <pc:docMk/>
            <pc:sldMk cId="699076456" sldId="266"/>
            <ac:spMk id="6" creationId="{F7D54C0D-BE04-20AC-0C49-4201D2C3675E}"/>
          </ac:spMkLst>
        </pc:spChg>
      </pc:sldChg>
      <pc:sldChg chg="modSp">
        <pc:chgData name="Sivakumar, S. (Sudarsan)" userId="S::s.sivakumar@student.vu.nl::07209934-bed9-41fe-b361-77a77e724c86" providerId="AD" clId="Web-{55908D9F-3C47-602F-9E71-F9675C1B5BE2}" dt="2023-05-31T06:55:22.740" v="1" actId="14100"/>
        <pc:sldMkLst>
          <pc:docMk/>
          <pc:sldMk cId="139428216" sldId="267"/>
        </pc:sldMkLst>
        <pc:spChg chg="mod">
          <ac:chgData name="Sivakumar, S. (Sudarsan)" userId="S::s.sivakumar@student.vu.nl::07209934-bed9-41fe-b361-77a77e724c86" providerId="AD" clId="Web-{55908D9F-3C47-602F-9E71-F9675C1B5BE2}" dt="2023-05-31T06:55:22.740" v="1" actId="14100"/>
          <ac:spMkLst>
            <pc:docMk/>
            <pc:sldMk cId="139428216" sldId="267"/>
            <ac:spMk id="11" creationId="{267A8917-33E2-65D2-9664-1A71863C6231}"/>
          </ac:spMkLst>
        </pc:spChg>
      </pc:sldChg>
      <pc:sldChg chg="modSp">
        <pc:chgData name="Sivakumar, S. (Sudarsan)" userId="S::s.sivakumar@student.vu.nl::07209934-bed9-41fe-b361-77a77e724c86" providerId="AD" clId="Web-{55908D9F-3C47-602F-9E71-F9675C1B5BE2}" dt="2023-05-31T07:05:08.355" v="109" actId="1076"/>
        <pc:sldMkLst>
          <pc:docMk/>
          <pc:sldMk cId="523102788" sldId="268"/>
        </pc:sldMkLst>
        <pc:picChg chg="mod">
          <ac:chgData name="Sivakumar, S. (Sudarsan)" userId="S::s.sivakumar@student.vu.nl::07209934-bed9-41fe-b361-77a77e724c86" providerId="AD" clId="Web-{55908D9F-3C47-602F-9E71-F9675C1B5BE2}" dt="2023-05-31T07:05:08.355" v="109" actId="1076"/>
          <ac:picMkLst>
            <pc:docMk/>
            <pc:sldMk cId="523102788" sldId="268"/>
            <ac:picMk id="16" creationId="{2BCB7F30-AB4A-2A9F-B076-AC958F0FD7D3}"/>
          </ac:picMkLst>
        </pc:picChg>
      </pc:sldChg>
    </pc:docChg>
  </pc:docChgLst>
  <pc:docChgLst>
    <pc:chgData name="Sivakumar, S. (Sudarsan)" userId="S::s.sivakumar@student.vu.nl::07209934-bed9-41fe-b361-77a77e724c86" providerId="AD" clId="Web-{74146A27-6A13-29DD-610E-439C467E5491}"/>
    <pc:docChg chg="mod addSld delSld modSld">
      <pc:chgData name="Sivakumar, S. (Sudarsan)" userId="S::s.sivakumar@student.vu.nl::07209934-bed9-41fe-b361-77a77e724c86" providerId="AD" clId="Web-{74146A27-6A13-29DD-610E-439C467E5491}" dt="2023-05-30T23:14:55.338" v="561" actId="20577"/>
      <pc:docMkLst>
        <pc:docMk/>
      </pc:docMkLst>
      <pc:sldChg chg="modSp">
        <pc:chgData name="Sivakumar, S. (Sudarsan)" userId="S::s.sivakumar@student.vu.nl::07209934-bed9-41fe-b361-77a77e724c86" providerId="AD" clId="Web-{74146A27-6A13-29DD-610E-439C467E5491}" dt="2023-05-30T22:44:54.582" v="159" actId="20577"/>
        <pc:sldMkLst>
          <pc:docMk/>
          <pc:sldMk cId="2121173982" sldId="256"/>
        </pc:sldMkLst>
        <pc:spChg chg="mod">
          <ac:chgData name="Sivakumar, S. (Sudarsan)" userId="S::s.sivakumar@student.vu.nl::07209934-bed9-41fe-b361-77a77e724c86" providerId="AD" clId="Web-{74146A27-6A13-29DD-610E-439C467E5491}" dt="2023-05-30T22:44:54.582" v="159" actId="20577"/>
          <ac:spMkLst>
            <pc:docMk/>
            <pc:sldMk cId="2121173982" sldId="256"/>
            <ac:spMk id="2" creationId="{3B323935-776D-12AC-46A9-BF5ADDB355BB}"/>
          </ac:spMkLst>
        </pc:spChg>
      </pc:sldChg>
      <pc:sldChg chg="modSp">
        <pc:chgData name="Sivakumar, S. (Sudarsan)" userId="S::s.sivakumar@student.vu.nl::07209934-bed9-41fe-b361-77a77e724c86" providerId="AD" clId="Web-{74146A27-6A13-29DD-610E-439C467E5491}" dt="2023-05-30T22:43:16.652" v="150" actId="20577"/>
        <pc:sldMkLst>
          <pc:docMk/>
          <pc:sldMk cId="3571039796" sldId="257"/>
        </pc:sldMkLst>
        <pc:spChg chg="mod">
          <ac:chgData name="Sivakumar, S. (Sudarsan)" userId="S::s.sivakumar@student.vu.nl::07209934-bed9-41fe-b361-77a77e724c86" providerId="AD" clId="Web-{74146A27-6A13-29DD-610E-439C467E5491}" dt="2023-05-30T22:43:16.652" v="150" actId="20577"/>
          <ac:spMkLst>
            <pc:docMk/>
            <pc:sldMk cId="3571039796" sldId="257"/>
            <ac:spMk id="37" creationId="{3F7554CF-827F-9DCF-896A-D3A16B84C51C}"/>
          </ac:spMkLst>
        </pc:spChg>
      </pc:sldChg>
      <pc:sldChg chg="del">
        <pc:chgData name="Sivakumar, S. (Sudarsan)" userId="S::s.sivakumar@student.vu.nl::07209934-bed9-41fe-b361-77a77e724c86" providerId="AD" clId="Web-{74146A27-6A13-29DD-610E-439C467E5491}" dt="2023-05-30T22:45:12.551" v="160"/>
        <pc:sldMkLst>
          <pc:docMk/>
          <pc:sldMk cId="40904046" sldId="261"/>
        </pc:sldMkLst>
      </pc:sldChg>
      <pc:sldChg chg="modSp addCm">
        <pc:chgData name="Sivakumar, S. (Sudarsan)" userId="S::s.sivakumar@student.vu.nl::07209934-bed9-41fe-b361-77a77e724c86" providerId="AD" clId="Web-{74146A27-6A13-29DD-610E-439C467E5491}" dt="2023-05-30T22:57:28.191" v="244"/>
        <pc:sldMkLst>
          <pc:docMk/>
          <pc:sldMk cId="2460763515" sldId="264"/>
        </pc:sldMkLst>
        <pc:spChg chg="mod">
          <ac:chgData name="Sivakumar, S. (Sudarsan)" userId="S::s.sivakumar@student.vu.nl::07209934-bed9-41fe-b361-77a77e724c86" providerId="AD" clId="Web-{74146A27-6A13-29DD-610E-439C467E5491}" dt="2023-05-30T22:52:07.544" v="237" actId="20577"/>
          <ac:spMkLst>
            <pc:docMk/>
            <pc:sldMk cId="2460763515" sldId="264"/>
            <ac:spMk id="3" creationId="{86EBEE55-B86F-5091-3CFC-FF161DE71E4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ivakumar, S. (Sudarsan)" userId="S::s.sivakumar@student.vu.nl::07209934-bed9-41fe-b361-77a77e724c86" providerId="AD" clId="Web-{74146A27-6A13-29DD-610E-439C467E5491}" dt="2023-05-30T22:57:28.191" v="244"/>
              <pc2:cmMkLst xmlns:pc2="http://schemas.microsoft.com/office/powerpoint/2019/9/main/command">
                <pc:docMk/>
                <pc:sldMk cId="2460763515" sldId="264"/>
                <pc2:cmMk id="{D272ADF4-21F0-4C27-A41C-A563266C7317}"/>
              </pc2:cmMkLst>
            </pc226:cmChg>
          </p:ext>
        </pc:extLst>
      </pc:sldChg>
      <pc:sldChg chg="addSp delSp modSp">
        <pc:chgData name="Sivakumar, S. (Sudarsan)" userId="S::s.sivakumar@student.vu.nl::07209934-bed9-41fe-b361-77a77e724c86" providerId="AD" clId="Web-{74146A27-6A13-29DD-610E-439C467E5491}" dt="2023-05-30T23:13:34.962" v="506" actId="20577"/>
        <pc:sldMkLst>
          <pc:docMk/>
          <pc:sldMk cId="699076456" sldId="266"/>
        </pc:sldMkLst>
        <pc:spChg chg="del">
          <ac:chgData name="Sivakumar, S. (Sudarsan)" userId="S::s.sivakumar@student.vu.nl::07209934-bed9-41fe-b361-77a77e724c86" providerId="AD" clId="Web-{74146A27-6A13-29DD-610E-439C467E5491}" dt="2023-05-30T22:32:07.811" v="0"/>
          <ac:spMkLst>
            <pc:docMk/>
            <pc:sldMk cId="699076456" sldId="266"/>
            <ac:spMk id="3" creationId="{86EBEE55-B86F-5091-3CFC-FF161DE71E41}"/>
          </ac:spMkLst>
        </pc:spChg>
        <pc:spChg chg="add mod">
          <ac:chgData name="Sivakumar, S. (Sudarsan)" userId="S::s.sivakumar@student.vu.nl::07209934-bed9-41fe-b361-77a77e724c86" providerId="AD" clId="Web-{74146A27-6A13-29DD-610E-439C467E5491}" dt="2023-05-30T23:13:34.962" v="506" actId="20577"/>
          <ac:spMkLst>
            <pc:docMk/>
            <pc:sldMk cId="699076456" sldId="266"/>
            <ac:spMk id="6" creationId="{F7D54C0D-BE04-20AC-0C49-4201D2C3675E}"/>
          </ac:spMkLst>
        </pc:spChg>
        <pc:picChg chg="add del mod ord">
          <ac:chgData name="Sivakumar, S. (Sudarsan)" userId="S::s.sivakumar@student.vu.nl::07209934-bed9-41fe-b361-77a77e724c86" providerId="AD" clId="Web-{74146A27-6A13-29DD-610E-439C467E5491}" dt="2023-05-30T22:32:21.952" v="1"/>
          <ac:picMkLst>
            <pc:docMk/>
            <pc:sldMk cId="699076456" sldId="266"/>
            <ac:picMk id="4" creationId="{F9704F37-A3DF-B4AE-691B-7EA5931BAB9E}"/>
          </ac:picMkLst>
        </pc:picChg>
        <pc:picChg chg="add mod modCrop">
          <ac:chgData name="Sivakumar, S. (Sudarsan)" userId="S::s.sivakumar@student.vu.nl::07209934-bed9-41fe-b361-77a77e724c86" providerId="AD" clId="Web-{74146A27-6A13-29DD-610E-439C467E5491}" dt="2023-05-30T22:47:54.102" v="183" actId="1076"/>
          <ac:picMkLst>
            <pc:docMk/>
            <pc:sldMk cId="699076456" sldId="266"/>
            <ac:picMk id="8" creationId="{F39C8C90-C75D-478E-FD24-177C6B39D3C9}"/>
          </ac:picMkLst>
        </pc:picChg>
      </pc:sldChg>
      <pc:sldChg chg="addSp delSp modSp">
        <pc:chgData name="Sivakumar, S. (Sudarsan)" userId="S::s.sivakumar@student.vu.nl::07209934-bed9-41fe-b361-77a77e724c86" providerId="AD" clId="Web-{74146A27-6A13-29DD-610E-439C467E5491}" dt="2023-05-30T23:14:55.338" v="561" actId="20577"/>
        <pc:sldMkLst>
          <pc:docMk/>
          <pc:sldMk cId="139428216" sldId="267"/>
        </pc:sldMkLst>
        <pc:spChg chg="del">
          <ac:chgData name="Sivakumar, S. (Sudarsan)" userId="S::s.sivakumar@student.vu.nl::07209934-bed9-41fe-b361-77a77e724c86" providerId="AD" clId="Web-{74146A27-6A13-29DD-610E-439C467E5491}" dt="2023-05-30T22:32:23.920" v="2"/>
          <ac:spMkLst>
            <pc:docMk/>
            <pc:sldMk cId="139428216" sldId="267"/>
            <ac:spMk id="3" creationId="{86EBEE55-B86F-5091-3CFC-FF161DE71E41}"/>
          </ac:spMkLst>
        </pc:spChg>
        <pc:spChg chg="add del mod">
          <ac:chgData name="Sivakumar, S. (Sudarsan)" userId="S::s.sivakumar@student.vu.nl::07209934-bed9-41fe-b361-77a77e724c86" providerId="AD" clId="Web-{74146A27-6A13-29DD-610E-439C467E5491}" dt="2023-05-30T22:49:27.869" v="185"/>
          <ac:spMkLst>
            <pc:docMk/>
            <pc:sldMk cId="139428216" sldId="267"/>
            <ac:spMk id="6" creationId="{B98E7C40-9C97-A702-C0F1-8688424E1122}"/>
          </ac:spMkLst>
        </pc:spChg>
        <pc:spChg chg="add mod">
          <ac:chgData name="Sivakumar, S. (Sudarsan)" userId="S::s.sivakumar@student.vu.nl::07209934-bed9-41fe-b361-77a77e724c86" providerId="AD" clId="Web-{74146A27-6A13-29DD-610E-439C467E5491}" dt="2023-05-30T23:14:55.338" v="561" actId="20577"/>
          <ac:spMkLst>
            <pc:docMk/>
            <pc:sldMk cId="139428216" sldId="267"/>
            <ac:spMk id="11" creationId="{267A8917-33E2-65D2-9664-1A71863C6231}"/>
          </ac:spMkLst>
        </pc:spChg>
        <pc:picChg chg="add del mod ord">
          <ac:chgData name="Sivakumar, S. (Sudarsan)" userId="S::s.sivakumar@student.vu.nl::07209934-bed9-41fe-b361-77a77e724c86" providerId="AD" clId="Web-{74146A27-6A13-29DD-610E-439C467E5491}" dt="2023-05-30T22:49:18.338" v="184"/>
          <ac:picMkLst>
            <pc:docMk/>
            <pc:sldMk cId="139428216" sldId="267"/>
            <ac:picMk id="4" creationId="{5F75C6AA-24A7-AE53-7114-90ADC97B6DF7}"/>
          </ac:picMkLst>
        </pc:picChg>
        <pc:picChg chg="add mod ord">
          <ac:chgData name="Sivakumar, S. (Sudarsan)" userId="S::s.sivakumar@student.vu.nl::07209934-bed9-41fe-b361-77a77e724c86" providerId="AD" clId="Web-{74146A27-6A13-29DD-610E-439C467E5491}" dt="2023-05-30T22:49:42.057" v="188" actId="14100"/>
          <ac:picMkLst>
            <pc:docMk/>
            <pc:sldMk cId="139428216" sldId="267"/>
            <ac:picMk id="8" creationId="{673D6380-E24D-1780-41F0-142D2E68ABDD}"/>
          </ac:picMkLst>
        </pc:picChg>
      </pc:sldChg>
      <pc:sldChg chg="add del replId">
        <pc:chgData name="Sivakumar, S. (Sudarsan)" userId="S::s.sivakumar@student.vu.nl::07209934-bed9-41fe-b361-77a77e724c86" providerId="AD" clId="Web-{74146A27-6A13-29DD-610E-439C467E5491}" dt="2023-05-30T22:52:18.701" v="239"/>
        <pc:sldMkLst>
          <pc:docMk/>
          <pc:sldMk cId="7705452" sldId="268"/>
        </pc:sldMkLst>
      </pc:sldChg>
    </pc:docChg>
  </pc:docChgLst>
  <pc:docChgLst>
    <pc:chgData name="Vasisth, A.S. (Adithya Surendra)" userId="79c4c04f-dd03-49a2-a352-5e32ea305698" providerId="ADAL" clId="{CE8675A7-DA71-CA43-8FBF-6FF46919ED65}"/>
    <pc:docChg chg="undo custSel addSld delSld modSld">
      <pc:chgData name="Vasisth, A.S. (Adithya Surendra)" userId="79c4c04f-dd03-49a2-a352-5e32ea305698" providerId="ADAL" clId="{CE8675A7-DA71-CA43-8FBF-6FF46919ED65}" dt="2023-05-31T07:06:50.282" v="1045" actId="14100"/>
      <pc:docMkLst>
        <pc:docMk/>
      </pc:docMkLst>
      <pc:sldChg chg="modSp mod">
        <pc:chgData name="Vasisth, A.S. (Adithya Surendra)" userId="79c4c04f-dd03-49a2-a352-5e32ea305698" providerId="ADAL" clId="{CE8675A7-DA71-CA43-8FBF-6FF46919ED65}" dt="2023-05-31T06:27:56.822" v="729"/>
        <pc:sldMkLst>
          <pc:docMk/>
          <pc:sldMk cId="1874773766" sldId="258"/>
        </pc:sldMkLst>
        <pc:spChg chg="mod">
          <ac:chgData name="Vasisth, A.S. (Adithya Surendra)" userId="79c4c04f-dd03-49a2-a352-5e32ea305698" providerId="ADAL" clId="{CE8675A7-DA71-CA43-8FBF-6FF46919ED65}" dt="2023-05-31T06:02:07.811" v="713" actId="20577"/>
          <ac:spMkLst>
            <pc:docMk/>
            <pc:sldMk cId="1874773766" sldId="258"/>
            <ac:spMk id="2" creationId="{37F191EC-2389-C5DD-0433-7FBA0F170EDA}"/>
          </ac:spMkLst>
        </pc:spChg>
        <pc:spChg chg="mod">
          <ac:chgData name="Vasisth, A.S. (Adithya Surendra)" userId="79c4c04f-dd03-49a2-a352-5e32ea305698" providerId="ADAL" clId="{CE8675A7-DA71-CA43-8FBF-6FF46919ED65}" dt="2023-05-31T06:27:56.822" v="729"/>
          <ac:spMkLst>
            <pc:docMk/>
            <pc:sldMk cId="1874773766" sldId="258"/>
            <ac:spMk id="3" creationId="{A05B9E17-38DD-70C4-DA48-D8B0A57A1D00}"/>
          </ac:spMkLst>
        </pc:spChg>
      </pc:sldChg>
      <pc:sldChg chg="del">
        <pc:chgData name="Vasisth, A.S. (Adithya Surendra)" userId="79c4c04f-dd03-49a2-a352-5e32ea305698" providerId="ADAL" clId="{CE8675A7-DA71-CA43-8FBF-6FF46919ED65}" dt="2023-05-31T06:05:38.887" v="714" actId="2696"/>
        <pc:sldMkLst>
          <pc:docMk/>
          <pc:sldMk cId="3570216669" sldId="259"/>
        </pc:sldMkLst>
      </pc:sldChg>
      <pc:sldChg chg="modSp mod">
        <pc:chgData name="Vasisth, A.S. (Adithya Surendra)" userId="79c4c04f-dd03-49a2-a352-5e32ea305698" providerId="ADAL" clId="{CE8675A7-DA71-CA43-8FBF-6FF46919ED65}" dt="2023-05-31T06:51:47.581" v="985" actId="20577"/>
        <pc:sldMkLst>
          <pc:docMk/>
          <pc:sldMk cId="3272827016" sldId="260"/>
        </pc:sldMkLst>
        <pc:spChg chg="mod">
          <ac:chgData name="Vasisth, A.S. (Adithya Surendra)" userId="79c4c04f-dd03-49a2-a352-5e32ea305698" providerId="ADAL" clId="{CE8675A7-DA71-CA43-8FBF-6FF46919ED65}" dt="2023-05-31T06:51:47.581" v="985" actId="20577"/>
          <ac:spMkLst>
            <pc:docMk/>
            <pc:sldMk cId="3272827016" sldId="260"/>
            <ac:spMk id="3" creationId="{CA6E81AB-428C-D749-4569-4900FBC2CB18}"/>
          </ac:spMkLst>
        </pc:spChg>
      </pc:sldChg>
      <pc:sldChg chg="addSp delSp modSp mod modAnim">
        <pc:chgData name="Vasisth, A.S. (Adithya Surendra)" userId="79c4c04f-dd03-49a2-a352-5e32ea305698" providerId="ADAL" clId="{CE8675A7-DA71-CA43-8FBF-6FF46919ED65}" dt="2023-05-31T07:02:20.814" v="1001" actId="1076"/>
        <pc:sldMkLst>
          <pc:docMk/>
          <pc:sldMk cId="595178388" sldId="262"/>
        </pc:sldMkLst>
        <pc:spChg chg="mod">
          <ac:chgData name="Vasisth, A.S. (Adithya Surendra)" userId="79c4c04f-dd03-49a2-a352-5e32ea305698" providerId="ADAL" clId="{CE8675A7-DA71-CA43-8FBF-6FF46919ED65}" dt="2023-05-31T06:01:16.700" v="673" actId="26606"/>
          <ac:spMkLst>
            <pc:docMk/>
            <pc:sldMk cId="595178388" sldId="262"/>
            <ac:spMk id="2" creationId="{99F9CE23-2967-FFE2-1297-801C7670FD28}"/>
          </ac:spMkLst>
        </pc:spChg>
        <pc:spChg chg="mod">
          <ac:chgData name="Vasisth, A.S. (Adithya Surendra)" userId="79c4c04f-dd03-49a2-a352-5e32ea305698" providerId="ADAL" clId="{CE8675A7-DA71-CA43-8FBF-6FF46919ED65}" dt="2023-05-31T07:02:00.750" v="997" actId="14100"/>
          <ac:spMkLst>
            <pc:docMk/>
            <pc:sldMk cId="595178388" sldId="262"/>
            <ac:spMk id="3" creationId="{86EBEE55-B86F-5091-3CFC-FF161DE71E41}"/>
          </ac:spMkLst>
        </pc:spChg>
        <pc:spChg chg="add del">
          <ac:chgData name="Vasisth, A.S. (Adithya Surendra)" userId="79c4c04f-dd03-49a2-a352-5e32ea305698" providerId="ADAL" clId="{CE8675A7-DA71-CA43-8FBF-6FF46919ED65}" dt="2023-05-31T05:42:17.985" v="517" actId="26606"/>
          <ac:spMkLst>
            <pc:docMk/>
            <pc:sldMk cId="595178388" sldId="262"/>
            <ac:spMk id="7" creationId="{100EDD19-6802-4EC3-95CE-CFFAB042CFD6}"/>
          </ac:spMkLst>
        </pc:spChg>
        <pc:spChg chg="add del">
          <ac:chgData name="Vasisth, A.S. (Adithya Surendra)" userId="79c4c04f-dd03-49a2-a352-5e32ea305698" providerId="ADAL" clId="{CE8675A7-DA71-CA43-8FBF-6FF46919ED65}" dt="2023-05-31T05:42:17.985" v="517" actId="26606"/>
          <ac:spMkLst>
            <pc:docMk/>
            <pc:sldMk cId="595178388" sldId="262"/>
            <ac:spMk id="9" creationId="{DB17E863-922E-4C26-BD64-E8FD41D28661}"/>
          </ac:spMkLst>
        </pc:spChg>
        <pc:spChg chg="add del">
          <ac:chgData name="Vasisth, A.S. (Adithya Surendra)" userId="79c4c04f-dd03-49a2-a352-5e32ea305698" providerId="ADAL" clId="{CE8675A7-DA71-CA43-8FBF-6FF46919ED65}" dt="2023-05-31T05:42:17.974" v="516" actId="26606"/>
          <ac:spMkLst>
            <pc:docMk/>
            <pc:sldMk cId="595178388" sldId="262"/>
            <ac:spMk id="1031" creationId="{7FF47CB7-972F-479F-A36D-9E72D26EC8DA}"/>
          </ac:spMkLst>
        </pc:spChg>
        <pc:spChg chg="add del">
          <ac:chgData name="Vasisth, A.S. (Adithya Surendra)" userId="79c4c04f-dd03-49a2-a352-5e32ea305698" providerId="ADAL" clId="{CE8675A7-DA71-CA43-8FBF-6FF46919ED65}" dt="2023-05-31T05:42:17.974" v="516" actId="26606"/>
          <ac:spMkLst>
            <pc:docMk/>
            <pc:sldMk cId="595178388" sldId="262"/>
            <ac:spMk id="1033" creationId="{0D153B68-5844-490D-8E67-F616D6D721CA}"/>
          </ac:spMkLst>
        </pc:spChg>
        <pc:spChg chg="add del">
          <ac:chgData name="Vasisth, A.S. (Adithya Surendra)" userId="79c4c04f-dd03-49a2-a352-5e32ea305698" providerId="ADAL" clId="{CE8675A7-DA71-CA43-8FBF-6FF46919ED65}" dt="2023-05-31T05:42:17.974" v="516" actId="26606"/>
          <ac:spMkLst>
            <pc:docMk/>
            <pc:sldMk cId="595178388" sldId="262"/>
            <ac:spMk id="1035" creationId="{9A0D773F-7A7D-4DBB-9DEA-86BB8B8F4BC8}"/>
          </ac:spMkLst>
        </pc:spChg>
        <pc:spChg chg="add del">
          <ac:chgData name="Vasisth, A.S. (Adithya Surendra)" userId="79c4c04f-dd03-49a2-a352-5e32ea305698" providerId="ADAL" clId="{CE8675A7-DA71-CA43-8FBF-6FF46919ED65}" dt="2023-05-31T06:01:16.700" v="673" actId="26606"/>
          <ac:spMkLst>
            <pc:docMk/>
            <pc:sldMk cId="595178388" sldId="262"/>
            <ac:spMk id="1037" creationId="{2B97F24A-32CE-4C1C-A50D-3016B394DCFB}"/>
          </ac:spMkLst>
        </pc:spChg>
        <pc:spChg chg="add del">
          <ac:chgData name="Vasisth, A.S. (Adithya Surendra)" userId="79c4c04f-dd03-49a2-a352-5e32ea305698" providerId="ADAL" clId="{CE8675A7-DA71-CA43-8FBF-6FF46919ED65}" dt="2023-05-31T06:01:16.700" v="673" actId="26606"/>
          <ac:spMkLst>
            <pc:docMk/>
            <pc:sldMk cId="595178388" sldId="262"/>
            <ac:spMk id="1038" creationId="{CD8B4F24-440B-49E9-B85D-733523DC064B}"/>
          </ac:spMkLst>
        </pc:spChg>
        <pc:spChg chg="add">
          <ac:chgData name="Vasisth, A.S. (Adithya Surendra)" userId="79c4c04f-dd03-49a2-a352-5e32ea305698" providerId="ADAL" clId="{CE8675A7-DA71-CA43-8FBF-6FF46919ED65}" dt="2023-05-31T06:01:16.700" v="673" actId="26606"/>
          <ac:spMkLst>
            <pc:docMk/>
            <pc:sldMk cId="595178388" sldId="262"/>
            <ac:spMk id="1043" creationId="{352BEC0E-22F8-46D0-9632-375DB541B06C}"/>
          </ac:spMkLst>
        </pc:spChg>
        <pc:spChg chg="add">
          <ac:chgData name="Vasisth, A.S. (Adithya Surendra)" userId="79c4c04f-dd03-49a2-a352-5e32ea305698" providerId="ADAL" clId="{CE8675A7-DA71-CA43-8FBF-6FF46919ED65}" dt="2023-05-31T06:01:16.700" v="673" actId="26606"/>
          <ac:spMkLst>
            <pc:docMk/>
            <pc:sldMk cId="595178388" sldId="262"/>
            <ac:spMk id="1045" creationId="{3FCFB1DE-0B7E-48CC-BA90-B2AB0889F9D6}"/>
          </ac:spMkLst>
        </pc:spChg>
        <pc:picChg chg="add mod">
          <ac:chgData name="Vasisth, A.S. (Adithya Surendra)" userId="79c4c04f-dd03-49a2-a352-5e32ea305698" providerId="ADAL" clId="{CE8675A7-DA71-CA43-8FBF-6FF46919ED65}" dt="2023-05-31T07:02:20.814" v="1001" actId="1076"/>
          <ac:picMkLst>
            <pc:docMk/>
            <pc:sldMk cId="595178388" sldId="262"/>
            <ac:picMk id="1026" creationId="{113CA891-B40C-6D37-94C2-6D9D95351F7A}"/>
          </ac:picMkLst>
        </pc:picChg>
        <pc:picChg chg="add mod">
          <ac:chgData name="Vasisth, A.S. (Adithya Surendra)" userId="79c4c04f-dd03-49a2-a352-5e32ea305698" providerId="ADAL" clId="{CE8675A7-DA71-CA43-8FBF-6FF46919ED65}" dt="2023-05-31T07:02:12.943" v="1000" actId="1076"/>
          <ac:picMkLst>
            <pc:docMk/>
            <pc:sldMk cId="595178388" sldId="262"/>
            <ac:picMk id="1028" creationId="{92064CDA-793A-B5CA-8975-32B2B5B946D7}"/>
          </ac:picMkLst>
        </pc:picChg>
      </pc:sldChg>
      <pc:sldChg chg="modCm">
        <pc:chgData name="Vasisth, A.S. (Adithya Surendra)" userId="79c4c04f-dd03-49a2-a352-5e32ea305698" providerId="ADAL" clId="{CE8675A7-DA71-CA43-8FBF-6FF46919ED65}" dt="2023-05-31T07:05:39.708" v="1043"/>
        <pc:sldMkLst>
          <pc:docMk/>
          <pc:sldMk cId="2460763515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asisth, A.S. (Adithya Surendra)" userId="79c4c04f-dd03-49a2-a352-5e32ea305698" providerId="ADAL" clId="{CE8675A7-DA71-CA43-8FBF-6FF46919ED65}" dt="2023-05-31T07:05:39.708" v="1043"/>
              <pc2:cmMkLst xmlns:pc2="http://schemas.microsoft.com/office/powerpoint/2019/9/main/command">
                <pc:docMk/>
                <pc:sldMk cId="2460763515" sldId="264"/>
                <pc2:cmMk id="{D272ADF4-21F0-4C27-A41C-A563266C7317}"/>
              </pc2:cmMkLst>
            </pc226:cmChg>
          </p:ext>
        </pc:extLst>
      </pc:sldChg>
      <pc:sldChg chg="modSp mod">
        <pc:chgData name="Vasisth, A.S. (Adithya Surendra)" userId="79c4c04f-dd03-49a2-a352-5e32ea305698" providerId="ADAL" clId="{CE8675A7-DA71-CA43-8FBF-6FF46919ED65}" dt="2023-05-31T06:55:43.776" v="995" actId="27636"/>
        <pc:sldMkLst>
          <pc:docMk/>
          <pc:sldMk cId="876213940" sldId="265"/>
        </pc:sldMkLst>
        <pc:spChg chg="mod">
          <ac:chgData name="Vasisth, A.S. (Adithya Surendra)" userId="79c4c04f-dd03-49a2-a352-5e32ea305698" providerId="ADAL" clId="{CE8675A7-DA71-CA43-8FBF-6FF46919ED65}" dt="2023-05-31T06:55:43.776" v="995" actId="27636"/>
          <ac:spMkLst>
            <pc:docMk/>
            <pc:sldMk cId="876213940" sldId="265"/>
            <ac:spMk id="3" creationId="{86EBEE55-B86F-5091-3CFC-FF161DE71E41}"/>
          </ac:spMkLst>
        </pc:spChg>
      </pc:sldChg>
      <pc:sldChg chg="modAnim">
        <pc:chgData name="Vasisth, A.S. (Adithya Surendra)" userId="79c4c04f-dd03-49a2-a352-5e32ea305698" providerId="ADAL" clId="{CE8675A7-DA71-CA43-8FBF-6FF46919ED65}" dt="2023-05-31T06:01:40.262" v="675"/>
        <pc:sldMkLst>
          <pc:docMk/>
          <pc:sldMk cId="699076456" sldId="266"/>
        </pc:sldMkLst>
      </pc:sldChg>
      <pc:sldChg chg="modSp mod modAnim">
        <pc:chgData name="Vasisth, A.S. (Adithya Surendra)" userId="79c4c04f-dd03-49a2-a352-5e32ea305698" providerId="ADAL" clId="{CE8675A7-DA71-CA43-8FBF-6FF46919ED65}" dt="2023-05-31T07:06:50.282" v="1045" actId="14100"/>
        <pc:sldMkLst>
          <pc:docMk/>
          <pc:sldMk cId="139428216" sldId="267"/>
        </pc:sldMkLst>
        <pc:spChg chg="mod">
          <ac:chgData name="Vasisth, A.S. (Adithya Surendra)" userId="79c4c04f-dd03-49a2-a352-5e32ea305698" providerId="ADAL" clId="{CE8675A7-DA71-CA43-8FBF-6FF46919ED65}" dt="2023-05-31T07:06:50.282" v="1045" actId="14100"/>
          <ac:spMkLst>
            <pc:docMk/>
            <pc:sldMk cId="139428216" sldId="267"/>
            <ac:spMk id="11" creationId="{267A8917-33E2-65D2-9664-1A71863C6231}"/>
          </ac:spMkLst>
        </pc:spChg>
      </pc:sldChg>
      <pc:sldChg chg="addSp delSp modSp new mod setBg addAnim">
        <pc:chgData name="Vasisth, A.S. (Adithya Surendra)" userId="79c4c04f-dd03-49a2-a352-5e32ea305698" providerId="ADAL" clId="{CE8675A7-DA71-CA43-8FBF-6FF46919ED65}" dt="2023-05-31T07:04:36.588" v="1042"/>
        <pc:sldMkLst>
          <pc:docMk/>
          <pc:sldMk cId="523102788" sldId="268"/>
        </pc:sldMkLst>
        <pc:spChg chg="mod">
          <ac:chgData name="Vasisth, A.S. (Adithya Surendra)" userId="79c4c04f-dd03-49a2-a352-5e32ea305698" providerId="ADAL" clId="{CE8675A7-DA71-CA43-8FBF-6FF46919ED65}" dt="2023-05-31T07:04:36.586" v="1040" actId="26606"/>
          <ac:spMkLst>
            <pc:docMk/>
            <pc:sldMk cId="523102788" sldId="268"/>
            <ac:spMk id="2" creationId="{3231FE81-8494-C974-99B8-496DF4CB5946}"/>
          </ac:spMkLst>
        </pc:spChg>
        <pc:spChg chg="del mod">
          <ac:chgData name="Vasisth, A.S. (Adithya Surendra)" userId="79c4c04f-dd03-49a2-a352-5e32ea305698" providerId="ADAL" clId="{CE8675A7-DA71-CA43-8FBF-6FF46919ED65}" dt="2023-05-31T07:03:54.947" v="1039" actId="478"/>
          <ac:spMkLst>
            <pc:docMk/>
            <pc:sldMk cId="523102788" sldId="268"/>
            <ac:spMk id="3" creationId="{305EEC2B-85F8-ABD1-6466-28B669069EC9}"/>
          </ac:spMkLst>
        </pc:spChg>
        <pc:spChg chg="add del">
          <ac:chgData name="Vasisth, A.S. (Adithya Surendra)" userId="79c4c04f-dd03-49a2-a352-5e32ea305698" providerId="ADAL" clId="{CE8675A7-DA71-CA43-8FBF-6FF46919ED65}" dt="2023-05-31T07:04:36.586" v="1040" actId="26606"/>
          <ac:spMkLst>
            <pc:docMk/>
            <pc:sldMk cId="523102788" sldId="268"/>
            <ac:spMk id="8" creationId="{CBB2B1F0-0DD6-4744-9A46-7A344FB48E40}"/>
          </ac:spMkLst>
        </pc:spChg>
        <pc:spChg chg="add del">
          <ac:chgData name="Vasisth, A.S. (Adithya Surendra)" userId="79c4c04f-dd03-49a2-a352-5e32ea305698" providerId="ADAL" clId="{CE8675A7-DA71-CA43-8FBF-6FF46919ED65}" dt="2023-05-31T07:04:36.586" v="1040" actId="26606"/>
          <ac:spMkLst>
            <pc:docMk/>
            <pc:sldMk cId="523102788" sldId="268"/>
            <ac:spMk id="10" creationId="{52D502E5-F6B4-4D58-B4AE-FC466FF15EE8}"/>
          </ac:spMkLst>
        </pc:spChg>
        <pc:spChg chg="add del">
          <ac:chgData name="Vasisth, A.S. (Adithya Surendra)" userId="79c4c04f-dd03-49a2-a352-5e32ea305698" providerId="ADAL" clId="{CE8675A7-DA71-CA43-8FBF-6FF46919ED65}" dt="2023-05-31T07:04:36.586" v="1040" actId="26606"/>
          <ac:spMkLst>
            <pc:docMk/>
            <pc:sldMk cId="523102788" sldId="268"/>
            <ac:spMk id="12" creationId="{9DECDBF4-02B6-4BB4-B65B-B8107AD6A9E8}"/>
          </ac:spMkLst>
        </pc:spChg>
        <pc:spChg chg="add">
          <ac:chgData name="Vasisth, A.S. (Adithya Surendra)" userId="79c4c04f-dd03-49a2-a352-5e32ea305698" providerId="ADAL" clId="{CE8675A7-DA71-CA43-8FBF-6FF46919ED65}" dt="2023-05-31T07:04:36.586" v="1040" actId="26606"/>
          <ac:spMkLst>
            <pc:docMk/>
            <pc:sldMk cId="523102788" sldId="268"/>
            <ac:spMk id="19" creationId="{665DBBEF-238B-476B-96AB-8AAC3224ECEA}"/>
          </ac:spMkLst>
        </pc:spChg>
        <pc:spChg chg="add">
          <ac:chgData name="Vasisth, A.S. (Adithya Surendra)" userId="79c4c04f-dd03-49a2-a352-5e32ea305698" providerId="ADAL" clId="{CE8675A7-DA71-CA43-8FBF-6FF46919ED65}" dt="2023-05-31T07:04:36.586" v="1040" actId="26606"/>
          <ac:spMkLst>
            <pc:docMk/>
            <pc:sldMk cId="523102788" sldId="268"/>
            <ac:spMk id="21" creationId="{3FCFB1DE-0B7E-48CC-BA90-B2AB0889F9D6}"/>
          </ac:spMkLst>
        </pc:spChg>
        <pc:picChg chg="add">
          <ac:chgData name="Vasisth, A.S. (Adithya Surendra)" userId="79c4c04f-dd03-49a2-a352-5e32ea305698" providerId="ADAL" clId="{CE8675A7-DA71-CA43-8FBF-6FF46919ED65}" dt="2023-05-31T07:04:36.586" v="1040" actId="26606"/>
          <ac:picMkLst>
            <pc:docMk/>
            <pc:sldMk cId="523102788" sldId="268"/>
            <ac:picMk id="16" creationId="{2BCB7F30-AB4A-2A9F-B076-AC958F0FD7D3}"/>
          </ac:picMkLst>
        </pc:picChg>
      </pc:sldChg>
    </pc:docChg>
  </pc:docChgLst>
  <pc:docChgLst>
    <pc:chgData name="Sivakumar, S. (Sudarsan)" userId="S::s.sivakumar@student.vu.nl::07209934-bed9-41fe-b361-77a77e724c86" providerId="AD" clId="Web-{41FC045B-40C2-6559-760C-70B6066972F1}"/>
    <pc:docChg chg="addSld modSld sldOrd">
      <pc:chgData name="Sivakumar, S. (Sudarsan)" userId="S::s.sivakumar@student.vu.nl::07209934-bed9-41fe-b361-77a77e724c86" providerId="AD" clId="Web-{41FC045B-40C2-6559-760C-70B6066972F1}" dt="2023-05-30T20:57:11.527" v="358" actId="20577"/>
      <pc:docMkLst>
        <pc:docMk/>
      </pc:docMkLst>
      <pc:sldChg chg="modSp">
        <pc:chgData name="Sivakumar, S. (Sudarsan)" userId="S::s.sivakumar@student.vu.nl::07209934-bed9-41fe-b361-77a77e724c86" providerId="AD" clId="Web-{41FC045B-40C2-6559-760C-70B6066972F1}" dt="2023-05-30T20:57:11.527" v="358" actId="20577"/>
        <pc:sldMkLst>
          <pc:docMk/>
          <pc:sldMk cId="2121173982" sldId="256"/>
        </pc:sldMkLst>
        <pc:spChg chg="mod">
          <ac:chgData name="Sivakumar, S. (Sudarsan)" userId="S::s.sivakumar@student.vu.nl::07209934-bed9-41fe-b361-77a77e724c86" providerId="AD" clId="Web-{41FC045B-40C2-6559-760C-70B6066972F1}" dt="2023-05-30T20:55:47.118" v="355" actId="1076"/>
          <ac:spMkLst>
            <pc:docMk/>
            <pc:sldMk cId="2121173982" sldId="256"/>
            <ac:spMk id="2" creationId="{3B323935-776D-12AC-46A9-BF5ADDB355BB}"/>
          </ac:spMkLst>
        </pc:spChg>
        <pc:spChg chg="mod">
          <ac:chgData name="Sivakumar, S. (Sudarsan)" userId="S::s.sivakumar@student.vu.nl::07209934-bed9-41fe-b361-77a77e724c86" providerId="AD" clId="Web-{41FC045B-40C2-6559-760C-70B6066972F1}" dt="2023-05-30T20:57:11.527" v="358" actId="20577"/>
          <ac:spMkLst>
            <pc:docMk/>
            <pc:sldMk cId="2121173982" sldId="256"/>
            <ac:spMk id="3" creationId="{99A2C7A2-7E69-F4B8-760D-27B4D509E2C3}"/>
          </ac:spMkLst>
        </pc:spChg>
      </pc:sldChg>
      <pc:sldChg chg="addSp delSp modSp">
        <pc:chgData name="Sivakumar, S. (Sudarsan)" userId="S::s.sivakumar@student.vu.nl::07209934-bed9-41fe-b361-77a77e724c86" providerId="AD" clId="Web-{41FC045B-40C2-6559-760C-70B6066972F1}" dt="2023-05-30T20:52:41.956" v="283" actId="20577"/>
        <pc:sldMkLst>
          <pc:docMk/>
          <pc:sldMk cId="3571039796" sldId="257"/>
        </pc:sldMkLst>
        <pc:spChg chg="mod">
          <ac:chgData name="Sivakumar, S. (Sudarsan)" userId="S::s.sivakumar@student.vu.nl::07209934-bed9-41fe-b361-77a77e724c86" providerId="AD" clId="Web-{41FC045B-40C2-6559-760C-70B6066972F1}" dt="2023-05-30T20:52:41.956" v="283" actId="20577"/>
          <ac:spMkLst>
            <pc:docMk/>
            <pc:sldMk cId="3571039796" sldId="257"/>
            <ac:spMk id="37" creationId="{3F7554CF-827F-9DCF-896A-D3A16B84C51C}"/>
          </ac:spMkLst>
        </pc:spChg>
        <pc:picChg chg="add del">
          <ac:chgData name="Sivakumar, S. (Sudarsan)" userId="S::s.sivakumar@student.vu.nl::07209934-bed9-41fe-b361-77a77e724c86" providerId="AD" clId="Web-{41FC045B-40C2-6559-760C-70B6066972F1}" dt="2023-05-30T20:40:58.806" v="2"/>
          <ac:picMkLst>
            <pc:docMk/>
            <pc:sldMk cId="3571039796" sldId="257"/>
            <ac:picMk id="38" creationId="{51A4ABE3-98BF-006C-F1C3-522FDDBDC340}"/>
          </ac:picMkLst>
        </pc:picChg>
      </pc:sldChg>
      <pc:sldChg chg="modSp">
        <pc:chgData name="Sivakumar, S. (Sudarsan)" userId="S::s.sivakumar@student.vu.nl::07209934-bed9-41fe-b361-77a77e724c86" providerId="AD" clId="Web-{41FC045B-40C2-6559-760C-70B6066972F1}" dt="2023-05-30T20:54:48.335" v="344" actId="20577"/>
        <pc:sldMkLst>
          <pc:docMk/>
          <pc:sldMk cId="1874773766" sldId="258"/>
        </pc:sldMkLst>
        <pc:spChg chg="mod">
          <ac:chgData name="Sivakumar, S. (Sudarsan)" userId="S::s.sivakumar@student.vu.nl::07209934-bed9-41fe-b361-77a77e724c86" providerId="AD" clId="Web-{41FC045B-40C2-6559-760C-70B6066972F1}" dt="2023-05-30T20:54:48.335" v="344" actId="20577"/>
          <ac:spMkLst>
            <pc:docMk/>
            <pc:sldMk cId="1874773766" sldId="258"/>
            <ac:spMk id="2" creationId="{37F191EC-2389-C5DD-0433-7FBA0F170EDA}"/>
          </ac:spMkLst>
        </pc:spChg>
      </pc:sldChg>
      <pc:sldChg chg="modSp">
        <pc:chgData name="Sivakumar, S. (Sudarsan)" userId="S::s.sivakumar@student.vu.nl::07209934-bed9-41fe-b361-77a77e724c86" providerId="AD" clId="Web-{41FC045B-40C2-6559-760C-70B6066972F1}" dt="2023-05-30T20:53:33.473" v="308" actId="20577"/>
        <pc:sldMkLst>
          <pc:docMk/>
          <pc:sldMk cId="3570216669" sldId="259"/>
        </pc:sldMkLst>
        <pc:spChg chg="mod">
          <ac:chgData name="Sivakumar, S. (Sudarsan)" userId="S::s.sivakumar@student.vu.nl::07209934-bed9-41fe-b361-77a77e724c86" providerId="AD" clId="Web-{41FC045B-40C2-6559-760C-70B6066972F1}" dt="2023-05-30T20:53:33.473" v="308" actId="20577"/>
          <ac:spMkLst>
            <pc:docMk/>
            <pc:sldMk cId="3570216669" sldId="259"/>
            <ac:spMk id="2" creationId="{9D9F9AD6-A174-E19A-BC4C-6DBF1D7D8EDC}"/>
          </ac:spMkLst>
        </pc:spChg>
      </pc:sldChg>
      <pc:sldChg chg="modSp">
        <pc:chgData name="Sivakumar, S. (Sudarsan)" userId="S::s.sivakumar@student.vu.nl::07209934-bed9-41fe-b361-77a77e724c86" providerId="AD" clId="Web-{41FC045B-40C2-6559-760C-70B6066972F1}" dt="2023-05-30T20:54:04.818" v="325" actId="20577"/>
        <pc:sldMkLst>
          <pc:docMk/>
          <pc:sldMk cId="3272827016" sldId="260"/>
        </pc:sldMkLst>
        <pc:spChg chg="mod">
          <ac:chgData name="Sivakumar, S. (Sudarsan)" userId="S::s.sivakumar@student.vu.nl::07209934-bed9-41fe-b361-77a77e724c86" providerId="AD" clId="Web-{41FC045B-40C2-6559-760C-70B6066972F1}" dt="2023-05-30T20:54:04.818" v="325" actId="20577"/>
          <ac:spMkLst>
            <pc:docMk/>
            <pc:sldMk cId="3272827016" sldId="260"/>
            <ac:spMk id="2" creationId="{118A0E23-6074-11D5-71F3-21B99ECF0914}"/>
          </ac:spMkLst>
        </pc:spChg>
      </pc:sldChg>
      <pc:sldChg chg="modSp new ord">
        <pc:chgData name="Sivakumar, S. (Sudarsan)" userId="S::s.sivakumar@student.vu.nl::07209934-bed9-41fe-b361-77a77e724c86" providerId="AD" clId="Web-{41FC045B-40C2-6559-760C-70B6066972F1}" dt="2023-05-30T20:43:46.140" v="93"/>
        <pc:sldMkLst>
          <pc:docMk/>
          <pc:sldMk cId="40904046" sldId="261"/>
        </pc:sldMkLst>
        <pc:spChg chg="mod">
          <ac:chgData name="Sivakumar, S. (Sudarsan)" userId="S::s.sivakumar@student.vu.nl::07209934-bed9-41fe-b361-77a77e724c86" providerId="AD" clId="Web-{41FC045B-40C2-6559-760C-70B6066972F1}" dt="2023-05-30T20:43:34.358" v="92" actId="20577"/>
          <ac:spMkLst>
            <pc:docMk/>
            <pc:sldMk cId="40904046" sldId="261"/>
            <ac:spMk id="3" creationId="{0A134767-A041-DC34-F143-647923F3BDE2}"/>
          </ac:spMkLst>
        </pc:spChg>
      </pc:sldChg>
      <pc:sldChg chg="modSp">
        <pc:chgData name="Sivakumar, S. (Sudarsan)" userId="S::s.sivakumar@student.vu.nl::07209934-bed9-41fe-b361-77a77e724c86" providerId="AD" clId="Web-{41FC045B-40C2-6559-760C-70B6066972F1}" dt="2023-05-30T20:49:48.137" v="222" actId="20577"/>
        <pc:sldMkLst>
          <pc:docMk/>
          <pc:sldMk cId="595178388" sldId="262"/>
        </pc:sldMkLst>
        <pc:spChg chg="mod">
          <ac:chgData name="Sivakumar, S. (Sudarsan)" userId="S::s.sivakumar@student.vu.nl::07209934-bed9-41fe-b361-77a77e724c86" providerId="AD" clId="Web-{41FC045B-40C2-6559-760C-70B6066972F1}" dt="2023-05-30T20:49:48.137" v="222" actId="20577"/>
          <ac:spMkLst>
            <pc:docMk/>
            <pc:sldMk cId="595178388" sldId="262"/>
            <ac:spMk id="2" creationId="{99F9CE23-2967-FFE2-1297-801C7670FD28}"/>
          </ac:spMkLst>
        </pc:spChg>
      </pc:sldChg>
      <pc:sldChg chg="modSp add ord replId">
        <pc:chgData name="Sivakumar, S. (Sudarsan)" userId="S::s.sivakumar@student.vu.nl::07209934-bed9-41fe-b361-77a77e724c86" providerId="AD" clId="Web-{41FC045B-40C2-6559-760C-70B6066972F1}" dt="2023-05-30T20:50:23.560" v="229"/>
        <pc:sldMkLst>
          <pc:docMk/>
          <pc:sldMk cId="3233277464" sldId="263"/>
        </pc:sldMkLst>
        <pc:spChg chg="mod">
          <ac:chgData name="Sivakumar, S. (Sudarsan)" userId="S::s.sivakumar@student.vu.nl::07209934-bed9-41fe-b361-77a77e724c86" providerId="AD" clId="Web-{41FC045B-40C2-6559-760C-70B6066972F1}" dt="2023-05-30T20:50:05.388" v="228" actId="20577"/>
          <ac:spMkLst>
            <pc:docMk/>
            <pc:sldMk cId="3233277464" sldId="263"/>
            <ac:spMk id="2" creationId="{99F9CE23-2967-FFE2-1297-801C7670FD28}"/>
          </ac:spMkLst>
        </pc:spChg>
      </pc:sldChg>
      <pc:sldChg chg="modSp add ord replId">
        <pc:chgData name="Sivakumar, S. (Sudarsan)" userId="S::s.sivakumar@student.vu.nl::07209934-bed9-41fe-b361-77a77e724c86" providerId="AD" clId="Web-{41FC045B-40C2-6559-760C-70B6066972F1}" dt="2023-05-30T20:53:00.675" v="290" actId="20577"/>
        <pc:sldMkLst>
          <pc:docMk/>
          <pc:sldMk cId="2460763515" sldId="264"/>
        </pc:sldMkLst>
        <pc:spChg chg="mod">
          <ac:chgData name="Sivakumar, S. (Sudarsan)" userId="S::s.sivakumar@student.vu.nl::07209934-bed9-41fe-b361-77a77e724c86" providerId="AD" clId="Web-{41FC045B-40C2-6559-760C-70B6066972F1}" dt="2023-05-30T20:52:56.237" v="289" actId="20577"/>
          <ac:spMkLst>
            <pc:docMk/>
            <pc:sldMk cId="2460763515" sldId="264"/>
            <ac:spMk id="2" creationId="{99F9CE23-2967-FFE2-1297-801C7670FD28}"/>
          </ac:spMkLst>
        </pc:spChg>
        <pc:spChg chg="mod">
          <ac:chgData name="Sivakumar, S. (Sudarsan)" userId="S::s.sivakumar@student.vu.nl::07209934-bed9-41fe-b361-77a77e724c86" providerId="AD" clId="Web-{41FC045B-40C2-6559-760C-70B6066972F1}" dt="2023-05-30T20:53:00.675" v="290" actId="20577"/>
          <ac:spMkLst>
            <pc:docMk/>
            <pc:sldMk cId="2460763515" sldId="264"/>
            <ac:spMk id="3" creationId="{86EBEE55-B86F-5091-3CFC-FF161DE71E41}"/>
          </ac:spMkLst>
        </pc:spChg>
      </pc:sldChg>
      <pc:sldChg chg="modSp add replId">
        <pc:chgData name="Sivakumar, S. (Sudarsan)" userId="S::s.sivakumar@student.vu.nl::07209934-bed9-41fe-b361-77a77e724c86" providerId="AD" clId="Web-{41FC045B-40C2-6559-760C-70B6066972F1}" dt="2023-05-30T20:53:49.567" v="321" actId="20577"/>
        <pc:sldMkLst>
          <pc:docMk/>
          <pc:sldMk cId="876213940" sldId="265"/>
        </pc:sldMkLst>
        <pc:spChg chg="mod">
          <ac:chgData name="Sivakumar, S. (Sudarsan)" userId="S::s.sivakumar@student.vu.nl::07209934-bed9-41fe-b361-77a77e724c86" providerId="AD" clId="Web-{41FC045B-40C2-6559-760C-70B6066972F1}" dt="2023-05-30T20:53:49.567" v="321" actId="20577"/>
          <ac:spMkLst>
            <pc:docMk/>
            <pc:sldMk cId="876213940" sldId="265"/>
            <ac:spMk id="2" creationId="{99F9CE23-2967-FFE2-1297-801C7670FD28}"/>
          </ac:spMkLst>
        </pc:spChg>
      </pc:sldChg>
      <pc:sldChg chg="modSp add replId">
        <pc:chgData name="Sivakumar, S. (Sudarsan)" userId="S::s.sivakumar@student.vu.nl::07209934-bed9-41fe-b361-77a77e724c86" providerId="AD" clId="Web-{41FC045B-40C2-6559-760C-70B6066972F1}" dt="2023-05-30T20:54:17.896" v="327" actId="20577"/>
        <pc:sldMkLst>
          <pc:docMk/>
          <pc:sldMk cId="699076456" sldId="266"/>
        </pc:sldMkLst>
        <pc:spChg chg="mod">
          <ac:chgData name="Sivakumar, S. (Sudarsan)" userId="S::s.sivakumar@student.vu.nl::07209934-bed9-41fe-b361-77a77e724c86" providerId="AD" clId="Web-{41FC045B-40C2-6559-760C-70B6066972F1}" dt="2023-05-30T20:54:17.896" v="327" actId="20577"/>
          <ac:spMkLst>
            <pc:docMk/>
            <pc:sldMk cId="699076456" sldId="266"/>
            <ac:spMk id="2" creationId="{99F9CE23-2967-FFE2-1297-801C7670FD28}"/>
          </ac:spMkLst>
        </pc:spChg>
      </pc:sldChg>
      <pc:sldChg chg="modSp add">
        <pc:chgData name="Sivakumar, S. (Sudarsan)" userId="S::s.sivakumar@student.vu.nl::07209934-bed9-41fe-b361-77a77e724c86" providerId="AD" clId="Web-{41FC045B-40C2-6559-760C-70B6066972F1}" dt="2023-05-30T20:54:25.631" v="329" actId="20577"/>
        <pc:sldMkLst>
          <pc:docMk/>
          <pc:sldMk cId="139428216" sldId="267"/>
        </pc:sldMkLst>
        <pc:spChg chg="mod">
          <ac:chgData name="Sivakumar, S. (Sudarsan)" userId="S::s.sivakumar@student.vu.nl::07209934-bed9-41fe-b361-77a77e724c86" providerId="AD" clId="Web-{41FC045B-40C2-6559-760C-70B6066972F1}" dt="2023-05-30T20:54:25.631" v="329" actId="20577"/>
          <ac:spMkLst>
            <pc:docMk/>
            <pc:sldMk cId="139428216" sldId="267"/>
            <ac:spMk id="2" creationId="{99F9CE23-2967-FFE2-1297-801C7670FD28}"/>
          </ac:spMkLst>
        </pc:spChg>
      </pc:sldChg>
    </pc:docChg>
  </pc:docChgLst>
</pc:chgInfo>
</file>

<file path=ppt/comments/modernComment_108_92AC45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72ADF4-21F0-4C27-A41C-A563266C7317}" authorId="{0297BDC5-D46A-8689-F607-A940607151F5}" status="resolved" created="2023-05-30T22:57:28.19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60763515" sldId="264"/>
      <ac:picMk id="11" creationId="{8FB66CB0-33C2-7054-4CC7-DBEC97693E15}"/>
    </ac:deMkLst>
    <p188:replyLst>
      <p188:reply id="{A80C53DA-0241-6949-94E3-92F7E0C37FE9}" authorId="{3EEEC37D-D79F-857D-E4A7-B1F6FB654251}" created="2023-05-30T23:02:16.649">
        <p188:txBody>
          <a:bodyPr/>
          <a:lstStyle/>
          <a:p>
            <a:r>
              <a:rPr lang="en-NL"/>
              <a:t>cool
</a:t>
            </a:r>
          </a:p>
        </p188:txBody>
      </p188:reply>
    </p188:replyLst>
    <p188:txBody>
      <a:bodyPr/>
      <a:lstStyle/>
      <a:p>
        <a:r>
          <a:rPr lang="en-US"/>
          <a:t>Lets remove the image from this slide! and reduce the content as well!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C76F0-9B53-9047-BB04-C2F12E627D59}" type="datetimeFigureOut">
              <a:rPr lang="en-NL" smtClean="0"/>
              <a:t>05/31/2023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B334-7B6B-F748-8BE0-8BE9ED2C63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502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6B334-7B6B-F748-8BE0-8BE9ED2C635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68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6B334-7B6B-F748-8BE0-8BE9ED2C635D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636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92AC457B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3935-776D-12AC-46A9-BF5ADDB35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4860" y="-603552"/>
            <a:ext cx="6738515" cy="3566160"/>
          </a:xfrm>
        </p:spPr>
        <p:txBody>
          <a:bodyPr anchor="b">
            <a:noAutofit/>
          </a:bodyPr>
          <a:lstStyle/>
          <a:p>
            <a:r>
              <a:rPr lang="en-NL" sz="6600">
                <a:latin typeface="Monaco"/>
                <a:cs typeface="Calibri Light"/>
              </a:rPr>
              <a:t>WCS Project</a:t>
            </a:r>
            <a:endParaRPr lang="en-US" sz="6600">
              <a:latin typeface="Monaco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2C7A2-7E69-F4B8-760D-27B4D509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814" y="3112008"/>
            <a:ext cx="625111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>
                <a:latin typeface="Monaco"/>
              </a:rPr>
              <a:t>Store Sales – Time Series Forecasting</a:t>
            </a:r>
            <a:endParaRPr lang="en-GB" sz="1600">
              <a:latin typeface="Monaco" pitchFamily="2" charset="77"/>
            </a:endParaRPr>
          </a:p>
          <a:p>
            <a:r>
              <a:rPr lang="en-GB" sz="1600">
                <a:latin typeface="Monaco"/>
              </a:rPr>
              <a:t>Group 11 – Adithya, Konstantinos, Sudarsan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0C8AB564-BA6C-6F70-2966-442C35B82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56" r="4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11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1FE81-8494-C974-99B8-496DF4CB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BCB7F30-AB4A-2A9F-B076-AC958F0F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946" y="657399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0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B62BB-733B-74D4-385C-4DF9E762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L" sz="5400"/>
              <a:t>Introduction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F7554CF-827F-9DCF-896A-D3A16B84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NL" sz="2200"/>
              <a:t>We picked the </a:t>
            </a:r>
            <a:r>
              <a:rPr lang="en-NL" sz="2200" b="1"/>
              <a:t>Store Data Forecasting</a:t>
            </a:r>
            <a:r>
              <a:rPr lang="en-NL" sz="2200"/>
              <a:t> using Machine Learning.</a:t>
            </a:r>
            <a:endParaRPr lang="en-US" sz="2200">
              <a:ea typeface="Calibri"/>
              <a:cs typeface="Calibri"/>
            </a:endParaRPr>
          </a:p>
          <a:p>
            <a:r>
              <a:rPr lang="en-GB" sz="2200"/>
              <a:t>We will try to answer </a:t>
            </a:r>
            <a:endParaRPr lang="en-GB" sz="2200">
              <a:ea typeface="Calibri"/>
              <a:cs typeface="Calibri"/>
            </a:endParaRPr>
          </a:p>
          <a:p>
            <a:pPr lvl="1"/>
            <a:r>
              <a:rPr lang="en-GB" sz="2000"/>
              <a:t>If Holiday Events influence Sales Prices?</a:t>
            </a:r>
            <a:endParaRPr lang="en-GB" sz="2000">
              <a:ea typeface="Calibri"/>
              <a:cs typeface="Calibri"/>
            </a:endParaRPr>
          </a:p>
          <a:p>
            <a:pPr lvl="1"/>
            <a:r>
              <a:rPr lang="en-GB" sz="2000"/>
              <a:t>If Oil Prices influence Sales Prices?</a:t>
            </a:r>
            <a:endParaRPr lang="en-GB" sz="2000">
              <a:cs typeface="Calibri"/>
            </a:endParaRPr>
          </a:p>
          <a:p>
            <a:r>
              <a:rPr lang="en-GB" sz="2200"/>
              <a:t>Our objective is to develop a machine learning model for accurate store sales predictions. I</a:t>
            </a:r>
            <a:r>
              <a:rPr lang="en-GB" sz="2200">
                <a:ea typeface="+mn-lt"/>
                <a:cs typeface="+mn-lt"/>
              </a:rPr>
              <a:t>t would minimize stockouts, reduce waste, and optimize pricing strategies</a:t>
            </a:r>
          </a:p>
          <a:p>
            <a:r>
              <a:rPr lang="en-GB" sz="2200"/>
              <a:t>Similar Time-Forecasting machine learning algorithms can be applied to other problems.</a:t>
            </a:r>
            <a:endParaRPr lang="en-GB" sz="2200">
              <a:cs typeface="Calibri"/>
            </a:endParaRPr>
          </a:p>
          <a:p>
            <a:r>
              <a:rPr lang="en-GB" sz="2200">
                <a:ea typeface="Calibri"/>
                <a:cs typeface="Calibri"/>
              </a:rPr>
              <a:t>Create generalized pipeline in BRANE</a:t>
            </a:r>
          </a:p>
        </p:txBody>
      </p:sp>
    </p:spTree>
    <p:extLst>
      <p:ext uri="{BB962C8B-B14F-4D97-AF65-F5344CB8AC3E}">
        <p14:creationId xmlns:p14="http://schemas.microsoft.com/office/powerpoint/2010/main" val="357103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9CE23-2967-FFE2-1297-801C7670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L" sz="5400"/>
              <a:t>Dataset</a:t>
            </a:r>
            <a:endParaRPr lang="en-US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EE55-B86F-5091-3CFC-FF161DE7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The dataset for this competition consists of time series data from </a:t>
            </a:r>
            <a:r>
              <a:rPr lang="en-US" sz="2200" err="1">
                <a:ea typeface="Calibri"/>
                <a:cs typeface="Calibri"/>
              </a:rPr>
              <a:t>Favorita</a:t>
            </a:r>
            <a:r>
              <a:rPr lang="en-US" sz="2200">
                <a:ea typeface="Calibri"/>
                <a:cs typeface="Calibri"/>
              </a:rPr>
              <a:t> stores in Ecuador, including features such as store number, product family, promotion status, and sales.</a:t>
            </a:r>
          </a:p>
          <a:p>
            <a:r>
              <a:rPr lang="en-GB" sz="2200">
                <a:cs typeface="Calibri"/>
              </a:rPr>
              <a:t>The training data in </a:t>
            </a:r>
            <a:r>
              <a:rPr lang="en-GB" sz="2200" b="1">
                <a:cs typeface="Calibri"/>
              </a:rPr>
              <a:t>'</a:t>
            </a:r>
            <a:r>
              <a:rPr lang="en-GB" sz="2200" b="1" err="1">
                <a:cs typeface="Calibri"/>
              </a:rPr>
              <a:t>train.csv</a:t>
            </a:r>
            <a:r>
              <a:rPr lang="en-GB" sz="2200" b="1">
                <a:cs typeface="Calibri"/>
              </a:rPr>
              <a:t>' </a:t>
            </a:r>
            <a:r>
              <a:rPr lang="en-GB" sz="2200">
                <a:cs typeface="Calibri"/>
              </a:rPr>
              <a:t>contains information on store numbers, product families, promotion status, and the corresponding sales. </a:t>
            </a:r>
          </a:p>
          <a:p>
            <a:r>
              <a:rPr lang="en-GB" sz="2200">
                <a:cs typeface="Calibri"/>
              </a:rPr>
              <a:t>The test data in </a:t>
            </a:r>
            <a:r>
              <a:rPr lang="en-GB" sz="2200" b="1">
                <a:cs typeface="Calibri"/>
              </a:rPr>
              <a:t>'</a:t>
            </a:r>
            <a:r>
              <a:rPr lang="en-GB" sz="2200" b="1" err="1">
                <a:cs typeface="Calibri"/>
              </a:rPr>
              <a:t>test.csv</a:t>
            </a:r>
            <a:r>
              <a:rPr lang="en-GB" sz="2200" b="1">
                <a:cs typeface="Calibri"/>
              </a:rPr>
              <a:t>' </a:t>
            </a:r>
            <a:r>
              <a:rPr lang="en-GB" sz="2200">
                <a:cs typeface="Calibri"/>
              </a:rPr>
              <a:t>has the same features, and the objective is to predict the sales for the 15 days following the last date in the training data. </a:t>
            </a:r>
          </a:p>
          <a:p>
            <a:r>
              <a:rPr lang="en-GB" sz="2200">
                <a:cs typeface="Calibri"/>
              </a:rPr>
              <a:t>Supplementary files include store metadata, daily oil prices, and information on holidays and events.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07635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9CE23-2967-FFE2-1297-801C7670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L" sz="5400"/>
              <a:t>Data cleaning</a:t>
            </a:r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EE55-B86F-5091-3CFC-FF161DE7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sz="2200" b="0" i="0">
                <a:solidFill>
                  <a:srgbClr val="374151"/>
                </a:solidFill>
                <a:effectLst/>
              </a:rPr>
              <a:t>Feature Selection and Transformation: Remove unnecessary columns and convert selected columns to the appropriate data types.</a:t>
            </a:r>
          </a:p>
          <a:p>
            <a:r>
              <a:rPr lang="en-GB" sz="2200" b="0" i="0">
                <a:solidFill>
                  <a:srgbClr val="374151"/>
                </a:solidFill>
                <a:effectLst/>
              </a:rPr>
              <a:t>Aggregation:</a:t>
            </a:r>
          </a:p>
          <a:p>
            <a:pPr lvl="1"/>
            <a:r>
              <a:rPr lang="en-GB" sz="2200" b="0" i="0">
                <a:solidFill>
                  <a:srgbClr val="374151"/>
                </a:solidFill>
                <a:effectLst/>
              </a:rPr>
              <a:t>Group the data by store numbers and sum the sales for each date. </a:t>
            </a:r>
          </a:p>
          <a:p>
            <a:pPr lvl="1"/>
            <a:r>
              <a:rPr lang="en-GB" sz="2200" b="0" i="0">
                <a:solidFill>
                  <a:srgbClr val="374151"/>
                </a:solidFill>
                <a:effectLst/>
              </a:rPr>
              <a:t>Merge the processed data with store location information using store numbers.</a:t>
            </a:r>
          </a:p>
          <a:p>
            <a:pPr lvl="1"/>
            <a:r>
              <a:rPr lang="en-GB" sz="2200" b="0" i="0">
                <a:solidFill>
                  <a:srgbClr val="374151"/>
                </a:solidFill>
                <a:effectLst/>
              </a:rPr>
              <a:t>Merge transaction data with the inputs and add lag features.</a:t>
            </a:r>
          </a:p>
          <a:p>
            <a:pPr lvl="1"/>
            <a:r>
              <a:rPr lang="en-GB" sz="2200" b="0" i="0">
                <a:solidFill>
                  <a:srgbClr val="374151"/>
                </a:solidFill>
                <a:effectLst/>
              </a:rPr>
              <a:t>Adjust holiday data to include additional holidays and events.</a:t>
            </a:r>
          </a:p>
          <a:p>
            <a:r>
              <a:rPr lang="en-GB" sz="2200">
                <a:solidFill>
                  <a:srgbClr val="374151"/>
                </a:solidFill>
              </a:rPr>
              <a:t>Scale the total sales data using </a:t>
            </a:r>
            <a:r>
              <a:rPr lang="en-GB" sz="2200" err="1">
                <a:solidFill>
                  <a:srgbClr val="374151"/>
                </a:solidFill>
              </a:rPr>
              <a:t>MinMaxScaler</a:t>
            </a:r>
            <a:r>
              <a:rPr lang="en-GB" sz="2200">
                <a:solidFill>
                  <a:srgbClr val="374151"/>
                </a:solidFill>
              </a:rPr>
              <a:t> and create lag features for time series analysis.</a:t>
            </a:r>
          </a:p>
          <a:p>
            <a:r>
              <a:rPr lang="en-GB" sz="2200" b="0" i="0">
                <a:solidFill>
                  <a:srgbClr val="374151"/>
                </a:solidFill>
                <a:effectLst/>
              </a:rPr>
              <a:t>Modify the test data to include a "sales" column filled with zeros and select relevant columns.</a:t>
            </a:r>
          </a:p>
          <a:p>
            <a:r>
              <a:rPr lang="en-GB" sz="2200" b="0" i="0">
                <a:solidFill>
                  <a:srgbClr val="374151"/>
                </a:solidFill>
                <a:effectLst/>
              </a:rPr>
              <a:t>Data Validation and </a:t>
            </a:r>
            <a:r>
              <a:rPr lang="en-GB" sz="2200" b="0" i="0" err="1">
                <a:solidFill>
                  <a:srgbClr val="374151"/>
                </a:solidFill>
                <a:effectLst/>
              </a:rPr>
              <a:t>Cleanup</a:t>
            </a:r>
            <a:r>
              <a:rPr lang="en-GB" sz="2200" b="0" i="0">
                <a:solidFill>
                  <a:srgbClr val="374151"/>
                </a:solidFill>
                <a:effectLst/>
              </a:rPr>
              <a:t>: Remove any remaining missing values and set the "date" column as the index.</a:t>
            </a:r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21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9CE23-2967-FFE2-1297-801C7670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07" y="386911"/>
            <a:ext cx="6894576" cy="1783080"/>
          </a:xfrm>
        </p:spPr>
        <p:txBody>
          <a:bodyPr anchor="b">
            <a:normAutofit/>
          </a:bodyPr>
          <a:lstStyle/>
          <a:p>
            <a:r>
              <a:rPr lang="en-NL" sz="5400"/>
              <a:t>Analysis</a:t>
            </a:r>
            <a:endParaRPr lang="en-US" sz="5400"/>
          </a:p>
        </p:txBody>
      </p:sp>
      <p:sp>
        <p:nvSpPr>
          <p:cNvPr id="10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EE55-B86F-5091-3CFC-FF161DE7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26" y="2671987"/>
            <a:ext cx="5602468" cy="3799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/>
              <a:t>Sales vs Oil Prices:</a:t>
            </a:r>
          </a:p>
          <a:p>
            <a:pPr lvl="1"/>
            <a:r>
              <a:rPr lang="en-GB" sz="2200"/>
              <a:t>N</a:t>
            </a:r>
            <a:r>
              <a:rPr lang="en-GB" sz="2200" b="0" i="0">
                <a:effectLst/>
              </a:rPr>
              <a:t>o obvious linear correlation between both of them. Observed Trend – Higher the Oil Price, Lower the Sales.</a:t>
            </a:r>
            <a:r>
              <a:rPr lang="en-GB" sz="2200"/>
              <a:t> </a:t>
            </a:r>
            <a:endParaRPr lang="en-NL" sz="2200" b="0" i="0">
              <a:effectLst/>
            </a:endParaRPr>
          </a:p>
          <a:p>
            <a:r>
              <a:rPr lang="en-NL" sz="2200"/>
              <a:t>Sales vs Holiday/Events: </a:t>
            </a:r>
            <a:endParaRPr lang="en-NL" sz="2200">
              <a:ea typeface="Calibri"/>
              <a:cs typeface="Calibri"/>
            </a:endParaRPr>
          </a:p>
          <a:p>
            <a:pPr lvl="1"/>
            <a:r>
              <a:rPr lang="en-NL" sz="2200" b="0" i="0">
                <a:effectLst/>
              </a:rPr>
              <a:t>Generally </a:t>
            </a:r>
            <a:r>
              <a:rPr lang="en-NL" sz="2200"/>
              <a:t>s</a:t>
            </a:r>
            <a:r>
              <a:rPr lang="en-NL" sz="2200" b="0" i="0">
                <a:effectLst/>
              </a:rPr>
              <a:t>ales are higher on the day of holidays and events.</a:t>
            </a:r>
            <a:endParaRPr lang="en-NL" sz="2200" b="0" i="0">
              <a:effectLst/>
              <a:ea typeface="Calibri"/>
              <a:cs typeface="Calibri"/>
            </a:endParaRPr>
          </a:p>
          <a:p>
            <a:pPr lvl="1"/>
            <a:r>
              <a:rPr lang="en-GB" sz="2200"/>
              <a:t>Fine grained analysis on impact of different holiday on sales using AB test. </a:t>
            </a:r>
            <a:endParaRPr lang="en-GB" sz="2200" b="0" i="0">
              <a:effectLst/>
              <a:ea typeface="Calibri"/>
              <a:cs typeface="Calibri"/>
            </a:endParaRPr>
          </a:p>
          <a:p>
            <a:pPr lvl="1"/>
            <a:endParaRPr lang="en-GB" sz="2200" b="0" i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3CA891-B40C-6D37-94C2-6D9D95351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2165" y="317109"/>
            <a:ext cx="4395216" cy="29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064CDA-793A-B5CA-8975-32B2B5B9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6798" y="3591880"/>
            <a:ext cx="5765950" cy="256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7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191EC-2389-C5DD-0433-7FBA0F17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L" sz="5400"/>
              <a:t>Training and Prediction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9E17-38DD-70C4-DA48-D8B0A57A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/>
              <a:t>In the training phase, the linear regression model learns the relationship between the input features and the target variable</a:t>
            </a:r>
            <a:endParaRPr lang="en-GB" sz="2200">
              <a:ea typeface="Calibri"/>
              <a:cs typeface="Calibri"/>
            </a:endParaRPr>
          </a:p>
          <a:p>
            <a:r>
              <a:rPr lang="en-GB" sz="2200"/>
              <a:t>In the prediction phase, the model takes the input features of the testing data (such as date, store number, product family, and holiday information) and calculates the predicted sales values. </a:t>
            </a:r>
            <a:endParaRPr lang="en-GB" sz="2200">
              <a:ea typeface="Calibri"/>
              <a:cs typeface="Calibri"/>
            </a:endParaRPr>
          </a:p>
          <a:p>
            <a:r>
              <a:rPr lang="en-GB" sz="2200"/>
              <a:t>It is a simple and interpretable model that works well when the relationship between the features and the target variable is approximately linear.</a:t>
            </a:r>
            <a:endParaRPr lang="en-NL" sz="2200"/>
          </a:p>
        </p:txBody>
      </p:sp>
    </p:spTree>
    <p:extLst>
      <p:ext uri="{BB962C8B-B14F-4D97-AF65-F5344CB8AC3E}">
        <p14:creationId xmlns:p14="http://schemas.microsoft.com/office/powerpoint/2010/main" val="187477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9CE23-2967-FFE2-1297-801C7670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L" sz="5400"/>
              <a:t>Brane</a:t>
            </a:r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4C0D-BE04-20AC-0C49-4201D2C3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654" y="3170671"/>
            <a:ext cx="6324600" cy="2007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Orchestrates the jobs on the compute cluster.</a:t>
            </a:r>
            <a:endParaRPr lang="en-US"/>
          </a:p>
          <a:p>
            <a:r>
              <a:rPr lang="en-US" sz="2200">
                <a:cs typeface="Calibri"/>
              </a:rPr>
              <a:t>Like SLURM job manager in DAS</a:t>
            </a:r>
            <a:endParaRPr lang="en-US"/>
          </a:p>
          <a:p>
            <a:r>
              <a:rPr lang="en-US" sz="2200">
                <a:cs typeface="Calibri"/>
              </a:rPr>
              <a:t>Defines and executes the pipeline jobs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cs typeface="Calibri"/>
              </a:rPr>
              <a:t>Easy to use interface</a:t>
            </a:r>
            <a:endParaRPr lang="en-US" sz="2200">
              <a:ea typeface="Calibri" panose="020F0502020204030204"/>
              <a:cs typeface="Calibri"/>
            </a:endParaRPr>
          </a:p>
        </p:txBody>
      </p:sp>
      <p:pic>
        <p:nvPicPr>
          <p:cNvPr id="8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39C8C90-C75D-478E-FD24-177C6B39D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8" r="26737" b="28826"/>
          <a:stretch/>
        </p:blipFill>
        <p:spPr>
          <a:xfrm>
            <a:off x="602673" y="2112669"/>
            <a:ext cx="4520578" cy="41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9CE23-2967-FFE2-1297-801C7670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L" sz="5400"/>
              <a:t>Pipeline</a:t>
            </a:r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673D6380-E24D-1780-41F0-142D2E68A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964" y="1906443"/>
            <a:ext cx="4948572" cy="4709247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67A8917-33E2-65D2-9664-1A71863C6231}"/>
              </a:ext>
            </a:extLst>
          </p:cNvPr>
          <p:cNvSpPr txBox="1">
            <a:spLocks/>
          </p:cNvSpPr>
          <p:nvPr/>
        </p:nvSpPr>
        <p:spPr>
          <a:xfrm>
            <a:off x="5866244" y="3136035"/>
            <a:ext cx="5947383" cy="2007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cs typeface="Calibri"/>
              </a:rPr>
              <a:t>Initial pipeline design for the problem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cs typeface="Calibri"/>
              </a:rPr>
              <a:t>The arrow represent data dependency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cs typeface="Calibri"/>
              </a:rPr>
              <a:t>The Oil v Sales and Holiday v Sales jobs can be done parallelly.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cs typeface="Calibri"/>
              </a:rPr>
              <a:t>Pipeline can be more fine-grained as we explore.</a:t>
            </a:r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2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A0E23-6074-11D5-71F3-21B99ECF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L" sz="5400"/>
              <a:t>Discussion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81AB-428C-D749-4569-4900FBC2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NL" sz="2200"/>
              <a:t>The work is still in progress. </a:t>
            </a:r>
          </a:p>
          <a:p>
            <a:r>
              <a:rPr lang="en-NL" sz="2200"/>
              <a:t>We need to fine tune the functions to be more reusable.</a:t>
            </a:r>
          </a:p>
          <a:p>
            <a:r>
              <a:rPr lang="en-NL" sz="2200"/>
              <a:t>Looking to </a:t>
            </a:r>
            <a:r>
              <a:rPr lang="en-GB" sz="2200"/>
              <a:t>parallelize</a:t>
            </a:r>
            <a:r>
              <a:rPr lang="en-NL" sz="2200"/>
              <a:t> the operations as planned and identify data dependencies across jobs. </a:t>
            </a:r>
          </a:p>
          <a:p>
            <a:endParaRPr lang="en-NL" sz="2200"/>
          </a:p>
        </p:txBody>
      </p:sp>
    </p:spTree>
    <p:extLst>
      <p:ext uri="{BB962C8B-B14F-4D97-AF65-F5344CB8AC3E}">
        <p14:creationId xmlns:p14="http://schemas.microsoft.com/office/powerpoint/2010/main" val="327282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WCS Project</vt:lpstr>
      <vt:lpstr>Introduction</vt:lpstr>
      <vt:lpstr>Dataset</vt:lpstr>
      <vt:lpstr>Data cleaning</vt:lpstr>
      <vt:lpstr>Analysis</vt:lpstr>
      <vt:lpstr>Training and Prediction</vt:lpstr>
      <vt:lpstr>Brane</vt:lpstr>
      <vt:lpstr>Pipeline</vt:lpstr>
      <vt:lpstr>Discussion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WCS Assignment 4B</dc:title>
  <dc:creator>Vasisth, A.S. (Adithya Surendra)</dc:creator>
  <cp:revision>1</cp:revision>
  <dcterms:created xsi:type="dcterms:W3CDTF">2023-05-30T19:01:01Z</dcterms:created>
  <dcterms:modified xsi:type="dcterms:W3CDTF">2023-05-31T07:06:56Z</dcterms:modified>
</cp:coreProperties>
</file>