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 smtClean="0"/>
              <a:t>Game Design Document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7200" i="1" dirty="0" smtClean="0"/>
              <a:t>SPEED BOAT SHOWDOWN</a:t>
            </a:r>
            <a:endParaRPr lang="en-GB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Bernando</a:t>
            </a:r>
            <a:r>
              <a:rPr lang="en-GB" dirty="0" smtClean="0"/>
              <a:t> </a:t>
            </a:r>
            <a:r>
              <a:rPr lang="en-GB" dirty="0" err="1" smtClean="0"/>
              <a:t>Getar</a:t>
            </a:r>
            <a:r>
              <a:rPr lang="en-GB" dirty="0" smtClean="0"/>
              <a:t> p.	4210161012</a:t>
            </a:r>
          </a:p>
          <a:p>
            <a:r>
              <a:rPr lang="en-GB" dirty="0" err="1" smtClean="0"/>
              <a:t>Dhani</a:t>
            </a:r>
            <a:r>
              <a:rPr lang="en-GB" dirty="0" smtClean="0"/>
              <a:t> </a:t>
            </a:r>
            <a:r>
              <a:rPr lang="en-GB" dirty="0" err="1" smtClean="0"/>
              <a:t>yanuar</a:t>
            </a:r>
            <a:r>
              <a:rPr lang="en-GB" dirty="0" smtClean="0"/>
              <a:t>		4210161021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78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Deskripsi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i="1" dirty="0" smtClean="0"/>
              <a:t>Speed Boat Showdown(SBS)</a:t>
            </a:r>
            <a:r>
              <a:rPr lang="en-GB" sz="2800" dirty="0" smtClean="0"/>
              <a:t> </a:t>
            </a:r>
            <a:r>
              <a:rPr lang="en-GB" sz="2800" dirty="0" err="1" smtClean="0"/>
              <a:t>ialah</a:t>
            </a:r>
            <a:r>
              <a:rPr lang="en-GB" sz="2800" dirty="0" smtClean="0"/>
              <a:t> </a:t>
            </a:r>
            <a:r>
              <a:rPr lang="en-GB" sz="2800" dirty="0" err="1" smtClean="0"/>
              <a:t>sebuah</a:t>
            </a:r>
            <a:r>
              <a:rPr lang="en-GB" sz="2800" dirty="0" smtClean="0"/>
              <a:t> </a:t>
            </a:r>
            <a:r>
              <a:rPr lang="en-GB" sz="2800" dirty="0" err="1" smtClean="0"/>
              <a:t>gim</a:t>
            </a:r>
            <a:r>
              <a:rPr lang="en-GB" sz="2800" dirty="0" smtClean="0"/>
              <a:t> </a:t>
            </a:r>
            <a:r>
              <a:rPr lang="en-GB" sz="2800" dirty="0" err="1" smtClean="0"/>
              <a:t>balapan</a:t>
            </a:r>
            <a:r>
              <a:rPr lang="en-GB" sz="2800" dirty="0" smtClean="0"/>
              <a:t> battle </a:t>
            </a:r>
            <a:r>
              <a:rPr lang="en-GB" sz="2800" dirty="0" err="1" smtClean="0"/>
              <a:t>royale</a:t>
            </a:r>
            <a:r>
              <a:rPr lang="en-GB" sz="2800" dirty="0" smtClean="0"/>
              <a:t>. </a:t>
            </a:r>
            <a:r>
              <a:rPr lang="en-GB" sz="2800" dirty="0" err="1" smtClean="0"/>
              <a:t>Pemain</a:t>
            </a:r>
            <a:r>
              <a:rPr lang="en-GB" sz="2800" dirty="0" smtClean="0"/>
              <a:t> </a:t>
            </a:r>
            <a:r>
              <a:rPr lang="en-GB" sz="2800" dirty="0" err="1" smtClean="0"/>
              <a:t>akan</a:t>
            </a:r>
            <a:r>
              <a:rPr lang="en-GB" sz="2800" dirty="0" smtClean="0"/>
              <a:t> </a:t>
            </a:r>
            <a:r>
              <a:rPr lang="en-GB" sz="2800" dirty="0" err="1" smtClean="0"/>
              <a:t>berbalapan</a:t>
            </a:r>
            <a:r>
              <a:rPr lang="en-GB" sz="2800" dirty="0" smtClean="0"/>
              <a:t> </a:t>
            </a:r>
            <a:r>
              <a:rPr lang="en-GB" sz="2800" dirty="0" err="1" smtClean="0"/>
              <a:t>menggunakan</a:t>
            </a:r>
            <a:r>
              <a:rPr lang="en-GB" sz="2800" dirty="0" smtClean="0"/>
              <a:t> </a:t>
            </a:r>
            <a:r>
              <a:rPr lang="en-GB" sz="2800" dirty="0" err="1" smtClean="0"/>
              <a:t>perahu</a:t>
            </a:r>
            <a:r>
              <a:rPr lang="en-GB" sz="2800" dirty="0" smtClean="0"/>
              <a:t> </a:t>
            </a:r>
            <a:r>
              <a:rPr lang="en-GB" sz="2800" dirty="0" err="1" smtClean="0"/>
              <a:t>dan</a:t>
            </a:r>
            <a:r>
              <a:rPr lang="en-GB" sz="2800" dirty="0" smtClean="0"/>
              <a:t> </a:t>
            </a:r>
            <a:r>
              <a:rPr lang="en-GB" sz="2800" dirty="0" err="1" smtClean="0"/>
              <a:t>berusaha</a:t>
            </a:r>
            <a:r>
              <a:rPr lang="en-GB" sz="2800" dirty="0" smtClean="0"/>
              <a:t> </a:t>
            </a:r>
            <a:r>
              <a:rPr lang="en-GB" sz="2800" dirty="0" err="1" smtClean="0"/>
              <a:t>untuk</a:t>
            </a:r>
            <a:r>
              <a:rPr lang="en-GB" sz="2800" dirty="0" smtClean="0"/>
              <a:t> </a:t>
            </a:r>
            <a:r>
              <a:rPr lang="en-GB" sz="2800" dirty="0" err="1" smtClean="0"/>
              <a:t>menghindari</a:t>
            </a:r>
            <a:r>
              <a:rPr lang="en-GB" sz="2800" dirty="0" smtClean="0"/>
              <a:t> </a:t>
            </a:r>
            <a:r>
              <a:rPr lang="en-GB" sz="2800" dirty="0" err="1" smtClean="0"/>
              <a:t>rintangan</a:t>
            </a:r>
            <a:r>
              <a:rPr lang="en-GB" sz="2800" dirty="0" smtClean="0"/>
              <a:t> </a:t>
            </a:r>
            <a:r>
              <a:rPr lang="en-GB" sz="2800" dirty="0" err="1" smtClean="0"/>
              <a:t>dan</a:t>
            </a:r>
            <a:r>
              <a:rPr lang="en-GB" sz="2800" dirty="0" smtClean="0"/>
              <a:t> </a:t>
            </a:r>
            <a:r>
              <a:rPr lang="en-GB" sz="2800" dirty="0" err="1" smtClean="0"/>
              <a:t>tabrakan</a:t>
            </a:r>
            <a:r>
              <a:rPr lang="en-GB" sz="2800" dirty="0" smtClean="0"/>
              <a:t> </a:t>
            </a:r>
            <a:r>
              <a:rPr lang="en-GB" sz="2800" dirty="0" err="1" smtClean="0"/>
              <a:t>dengan</a:t>
            </a:r>
            <a:r>
              <a:rPr lang="en-GB" sz="2800" dirty="0" smtClean="0"/>
              <a:t> </a:t>
            </a:r>
            <a:r>
              <a:rPr lang="en-GB" sz="2800" dirty="0" err="1" smtClean="0"/>
              <a:t>pemain</a:t>
            </a:r>
            <a:r>
              <a:rPr lang="en-GB" sz="2800" dirty="0" smtClean="0"/>
              <a:t> </a:t>
            </a:r>
            <a:r>
              <a:rPr lang="en-GB" sz="2800" dirty="0" err="1" smtClean="0"/>
              <a:t>lainnya</a:t>
            </a:r>
            <a:r>
              <a:rPr lang="en-GB" sz="2800" dirty="0" smtClean="0"/>
              <a:t>.</a:t>
            </a:r>
          </a:p>
          <a:p>
            <a:r>
              <a:rPr lang="en-GB" sz="2800" dirty="0" err="1" smtClean="0"/>
              <a:t>Seperti</a:t>
            </a:r>
            <a:r>
              <a:rPr lang="en-GB" sz="2800" dirty="0" smtClean="0"/>
              <a:t> </a:t>
            </a:r>
            <a:r>
              <a:rPr lang="en-GB" sz="2800" dirty="0" err="1" smtClean="0"/>
              <a:t>gim</a:t>
            </a:r>
            <a:r>
              <a:rPr lang="en-GB" sz="2800" dirty="0" smtClean="0"/>
              <a:t> battle </a:t>
            </a:r>
            <a:r>
              <a:rPr lang="en-GB" sz="2800" dirty="0" err="1" smtClean="0"/>
              <a:t>royale</a:t>
            </a:r>
            <a:r>
              <a:rPr lang="en-GB" sz="2800" dirty="0" smtClean="0"/>
              <a:t> </a:t>
            </a:r>
            <a:r>
              <a:rPr lang="en-GB" sz="2800" dirty="0" err="1" smtClean="0"/>
              <a:t>pada</a:t>
            </a:r>
            <a:r>
              <a:rPr lang="en-GB" sz="2800" dirty="0" smtClean="0"/>
              <a:t> </a:t>
            </a:r>
            <a:r>
              <a:rPr lang="en-GB" sz="2800" dirty="0" err="1" smtClean="0"/>
              <a:t>umumnya</a:t>
            </a:r>
            <a:r>
              <a:rPr lang="en-GB" sz="2800" dirty="0" smtClean="0"/>
              <a:t>, </a:t>
            </a:r>
            <a:r>
              <a:rPr lang="en-GB" sz="2800" dirty="0" err="1" smtClean="0"/>
              <a:t>pemain</a:t>
            </a:r>
            <a:r>
              <a:rPr lang="en-GB" sz="2800" dirty="0" smtClean="0"/>
              <a:t> yang </a:t>
            </a:r>
            <a:r>
              <a:rPr lang="en-GB" sz="2800" dirty="0" err="1" smtClean="0"/>
              <a:t>terakhir</a:t>
            </a:r>
            <a:r>
              <a:rPr lang="en-GB" sz="2800" dirty="0" smtClean="0"/>
              <a:t> </a:t>
            </a:r>
            <a:r>
              <a:rPr lang="en-GB" sz="2800" dirty="0" err="1" smtClean="0"/>
              <a:t>bertahan</a:t>
            </a:r>
            <a:r>
              <a:rPr lang="en-GB" sz="2800" dirty="0" smtClean="0"/>
              <a:t> </a:t>
            </a:r>
            <a:r>
              <a:rPr lang="en-GB" sz="2800" dirty="0" err="1" smtClean="0"/>
              <a:t>akan</a:t>
            </a:r>
            <a:r>
              <a:rPr lang="en-GB" sz="2800" dirty="0" smtClean="0"/>
              <a:t> </a:t>
            </a:r>
            <a:r>
              <a:rPr lang="en-GB" sz="2800" dirty="0" err="1" smtClean="0"/>
              <a:t>menjadi</a:t>
            </a:r>
            <a:r>
              <a:rPr lang="en-GB" sz="2800" dirty="0" smtClean="0"/>
              <a:t> </a:t>
            </a:r>
            <a:r>
              <a:rPr lang="en-GB" sz="2800" dirty="0" err="1" smtClean="0"/>
              <a:t>pemenang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5760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Mekanik</a:t>
            </a:r>
            <a:r>
              <a:rPr lang="en-GB" dirty="0" smtClean="0"/>
              <a:t> &amp; Gameplay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err="1" smtClean="0"/>
              <a:t>Pemain</a:t>
            </a:r>
            <a:r>
              <a:rPr lang="en-GB" sz="3200" dirty="0" smtClean="0"/>
              <a:t> </a:t>
            </a:r>
            <a:r>
              <a:rPr lang="en-GB" sz="3200" dirty="0" err="1" smtClean="0"/>
              <a:t>mengendalikan</a:t>
            </a:r>
            <a:r>
              <a:rPr lang="en-GB" sz="3200" dirty="0" smtClean="0"/>
              <a:t> </a:t>
            </a:r>
            <a:r>
              <a:rPr lang="en-GB" sz="3200" dirty="0" err="1" smtClean="0"/>
              <a:t>sebuah</a:t>
            </a:r>
            <a:r>
              <a:rPr lang="en-GB" sz="3200" dirty="0" smtClean="0"/>
              <a:t> </a:t>
            </a:r>
            <a:r>
              <a:rPr lang="en-GB" sz="3200" dirty="0" err="1" smtClean="0"/>
              <a:t>perahu</a:t>
            </a:r>
            <a:r>
              <a:rPr lang="en-GB" sz="3200" dirty="0" smtClean="0"/>
              <a:t> di </a:t>
            </a:r>
            <a:r>
              <a:rPr lang="en-GB" sz="3200" dirty="0" err="1" smtClean="0"/>
              <a:t>sebuah</a:t>
            </a:r>
            <a:r>
              <a:rPr lang="en-GB" sz="3200" dirty="0" smtClean="0"/>
              <a:t> </a:t>
            </a:r>
            <a:r>
              <a:rPr lang="en-GB" sz="3200" dirty="0" err="1" smtClean="0"/>
              <a:t>sirkuit</a:t>
            </a:r>
            <a:r>
              <a:rPr lang="en-GB" sz="3200" dirty="0" smtClean="0"/>
              <a:t> endless yang </a:t>
            </a:r>
            <a:r>
              <a:rPr lang="en-GB" sz="3200" dirty="0" err="1" smtClean="0"/>
              <a:t>berbentuk</a:t>
            </a:r>
            <a:r>
              <a:rPr lang="en-GB" sz="3200" dirty="0" smtClean="0"/>
              <a:t> horizontal. </a:t>
            </a:r>
          </a:p>
          <a:p>
            <a:r>
              <a:rPr lang="en-GB" sz="3200" dirty="0" err="1" smtClean="0"/>
              <a:t>Perahu</a:t>
            </a:r>
            <a:r>
              <a:rPr lang="en-GB" sz="3200" dirty="0" smtClean="0"/>
              <a:t> </a:t>
            </a:r>
            <a:r>
              <a:rPr lang="en-GB" sz="3200" dirty="0" err="1" smtClean="0"/>
              <a:t>dapat</a:t>
            </a:r>
            <a:r>
              <a:rPr lang="en-GB" sz="3200" dirty="0" smtClean="0"/>
              <a:t> </a:t>
            </a:r>
            <a:r>
              <a:rPr lang="en-GB" sz="3200" dirty="0" err="1" smtClean="0"/>
              <a:t>bergerak</a:t>
            </a:r>
            <a:r>
              <a:rPr lang="en-GB" sz="3200" dirty="0" smtClean="0"/>
              <a:t> </a:t>
            </a:r>
            <a:r>
              <a:rPr lang="en-GB" sz="3200" dirty="0" err="1" smtClean="0"/>
              <a:t>ke</a:t>
            </a:r>
            <a:r>
              <a:rPr lang="en-GB" sz="3200" dirty="0" smtClean="0"/>
              <a:t> </a:t>
            </a:r>
            <a:r>
              <a:rPr lang="en-GB" sz="3200" dirty="0" err="1" smtClean="0"/>
              <a:t>kanan</a:t>
            </a:r>
            <a:r>
              <a:rPr lang="en-GB" sz="3200" dirty="0"/>
              <a:t> </a:t>
            </a:r>
            <a:r>
              <a:rPr lang="en-GB" sz="3200" dirty="0" err="1" smtClean="0"/>
              <a:t>dan</a:t>
            </a:r>
            <a:r>
              <a:rPr lang="en-GB" sz="3200" dirty="0" smtClean="0"/>
              <a:t> </a:t>
            </a:r>
            <a:r>
              <a:rPr lang="en-GB" sz="3200" dirty="0" err="1" smtClean="0"/>
              <a:t>kiri</a:t>
            </a:r>
            <a:r>
              <a:rPr lang="en-GB" sz="3200" dirty="0" smtClean="0"/>
              <a:t> </a:t>
            </a:r>
            <a:r>
              <a:rPr lang="en-GB" sz="3200" dirty="0" err="1" smtClean="0"/>
              <a:t>serta</a:t>
            </a:r>
            <a:r>
              <a:rPr lang="en-GB" sz="3200" dirty="0" smtClean="0"/>
              <a:t> </a:t>
            </a:r>
            <a:r>
              <a:rPr lang="en-GB" sz="3200" dirty="0" err="1" smtClean="0"/>
              <a:t>maju</a:t>
            </a:r>
            <a:r>
              <a:rPr lang="en-GB" sz="3200" dirty="0" smtClean="0"/>
              <a:t> </a:t>
            </a:r>
            <a:r>
              <a:rPr lang="en-GB" sz="3200" dirty="0" err="1" smtClean="0"/>
              <a:t>dan</a:t>
            </a:r>
            <a:r>
              <a:rPr lang="en-GB" sz="3200" dirty="0" smtClean="0"/>
              <a:t> </a:t>
            </a:r>
            <a:r>
              <a:rPr lang="en-GB" sz="3200" dirty="0" err="1" smtClean="0"/>
              <a:t>mundur</a:t>
            </a:r>
            <a:r>
              <a:rPr lang="en-GB" sz="3200" dirty="0" smtClean="0"/>
              <a:t>. </a:t>
            </a:r>
          </a:p>
          <a:p>
            <a:r>
              <a:rPr lang="en-GB" sz="3200" dirty="0" err="1" smtClean="0"/>
              <a:t>Selain</a:t>
            </a:r>
            <a:r>
              <a:rPr lang="en-GB" sz="3200" dirty="0" smtClean="0"/>
              <a:t> </a:t>
            </a:r>
            <a:r>
              <a:rPr lang="en-GB" sz="3200" dirty="0" err="1" smtClean="0"/>
              <a:t>itu</a:t>
            </a:r>
            <a:r>
              <a:rPr lang="en-GB" sz="3200" dirty="0" smtClean="0"/>
              <a:t> </a:t>
            </a:r>
            <a:r>
              <a:rPr lang="en-GB" sz="3200" dirty="0" err="1" smtClean="0"/>
              <a:t>terdapat</a:t>
            </a:r>
            <a:r>
              <a:rPr lang="en-GB" sz="3200" dirty="0" smtClean="0"/>
              <a:t> </a:t>
            </a:r>
            <a:r>
              <a:rPr lang="en-GB" sz="3200" dirty="0" err="1" smtClean="0"/>
              <a:t>fitur</a:t>
            </a:r>
            <a:r>
              <a:rPr lang="en-GB" sz="3200" dirty="0" smtClean="0"/>
              <a:t> boost yang </a:t>
            </a:r>
            <a:r>
              <a:rPr lang="en-GB" sz="3200" dirty="0" err="1" smtClean="0"/>
              <a:t>dapat</a:t>
            </a:r>
            <a:r>
              <a:rPr lang="en-GB" sz="3200" dirty="0" smtClean="0"/>
              <a:t> </a:t>
            </a:r>
            <a:r>
              <a:rPr lang="en-GB" sz="3200" dirty="0" err="1" smtClean="0"/>
              <a:t>meningkatkan</a:t>
            </a:r>
            <a:r>
              <a:rPr lang="en-GB" sz="3200" dirty="0" smtClean="0"/>
              <a:t> </a:t>
            </a:r>
            <a:r>
              <a:rPr lang="en-GB" sz="3200" dirty="0" err="1" smtClean="0"/>
              <a:t>kecepatan</a:t>
            </a:r>
            <a:r>
              <a:rPr lang="en-GB" sz="3200" dirty="0" smtClean="0"/>
              <a:t> </a:t>
            </a:r>
            <a:r>
              <a:rPr lang="en-GB" sz="3200" dirty="0" err="1" smtClean="0"/>
              <a:t>perahu</a:t>
            </a:r>
            <a:r>
              <a:rPr lang="en-GB" sz="3200" dirty="0" smtClean="0"/>
              <a:t>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53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Progresi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 smtClean="0"/>
              <a:t>Pemain</a:t>
            </a:r>
            <a:r>
              <a:rPr lang="en-GB" sz="3200" dirty="0" smtClean="0"/>
              <a:t> </a:t>
            </a:r>
            <a:r>
              <a:rPr lang="en-GB" sz="3200" dirty="0" err="1" smtClean="0"/>
              <a:t>akan</a:t>
            </a:r>
            <a:r>
              <a:rPr lang="en-GB" sz="3200" dirty="0" smtClean="0"/>
              <a:t> </a:t>
            </a:r>
            <a:r>
              <a:rPr lang="en-GB" sz="3200" dirty="0" err="1" smtClean="0"/>
              <a:t>memulai</a:t>
            </a:r>
            <a:r>
              <a:rPr lang="en-GB" sz="3200" dirty="0" smtClean="0"/>
              <a:t> </a:t>
            </a:r>
            <a:r>
              <a:rPr lang="en-GB" sz="3200" dirty="0" err="1" smtClean="0"/>
              <a:t>balapan</a:t>
            </a:r>
            <a:r>
              <a:rPr lang="en-GB" sz="3200" dirty="0" smtClean="0"/>
              <a:t> di </a:t>
            </a:r>
            <a:r>
              <a:rPr lang="en-GB" sz="3200" dirty="0" err="1" smtClean="0"/>
              <a:t>sebuah</a:t>
            </a:r>
            <a:r>
              <a:rPr lang="en-GB" sz="3200" dirty="0" smtClean="0"/>
              <a:t> </a:t>
            </a:r>
            <a:r>
              <a:rPr lang="en-GB" sz="3200" dirty="0" err="1" smtClean="0"/>
              <a:t>sirkuit</a:t>
            </a:r>
            <a:r>
              <a:rPr lang="en-GB" sz="3200" dirty="0" smtClean="0"/>
              <a:t> endless yang </a:t>
            </a:r>
            <a:r>
              <a:rPr lang="en-GB" sz="3200" dirty="0" err="1" smtClean="0"/>
              <a:t>memiliki</a:t>
            </a:r>
            <a:r>
              <a:rPr lang="en-GB" sz="3200" dirty="0" smtClean="0"/>
              <a:t> </a:t>
            </a:r>
            <a:r>
              <a:rPr lang="en-GB" sz="3200" dirty="0" err="1" smtClean="0"/>
              <a:t>berbagai</a:t>
            </a:r>
            <a:r>
              <a:rPr lang="en-GB" sz="3200" dirty="0" smtClean="0"/>
              <a:t> </a:t>
            </a:r>
            <a:r>
              <a:rPr lang="en-GB" sz="3200" dirty="0" err="1" smtClean="0"/>
              <a:t>rintangan</a:t>
            </a:r>
            <a:r>
              <a:rPr lang="en-GB" sz="3200" dirty="0" smtClean="0"/>
              <a:t> yang </a:t>
            </a:r>
            <a:r>
              <a:rPr lang="en-GB" sz="3200" dirty="0" err="1" smtClean="0"/>
              <a:t>dapat</a:t>
            </a:r>
            <a:r>
              <a:rPr lang="en-GB" sz="3200" dirty="0" smtClean="0"/>
              <a:t> </a:t>
            </a:r>
            <a:r>
              <a:rPr lang="en-GB" sz="3200" dirty="0" err="1" smtClean="0"/>
              <a:t>mengurangi</a:t>
            </a:r>
            <a:r>
              <a:rPr lang="en-GB" sz="3200" dirty="0" smtClean="0"/>
              <a:t> health </a:t>
            </a:r>
            <a:r>
              <a:rPr lang="en-GB" sz="3200" dirty="0" err="1" smtClean="0"/>
              <a:t>perahu</a:t>
            </a:r>
            <a:r>
              <a:rPr lang="en-GB" sz="3200" dirty="0" smtClean="0"/>
              <a:t>.</a:t>
            </a:r>
          </a:p>
          <a:p>
            <a:r>
              <a:rPr lang="en-GB" sz="3200" dirty="0" err="1" smtClean="0"/>
              <a:t>Tabrakan</a:t>
            </a:r>
            <a:r>
              <a:rPr lang="en-GB" sz="3200" dirty="0" smtClean="0"/>
              <a:t> </a:t>
            </a:r>
            <a:r>
              <a:rPr lang="en-GB" sz="3200" dirty="0" err="1" smtClean="0"/>
              <a:t>dengan</a:t>
            </a:r>
            <a:r>
              <a:rPr lang="en-GB" sz="3200" dirty="0" smtClean="0"/>
              <a:t> </a:t>
            </a:r>
            <a:r>
              <a:rPr lang="en-GB" sz="3200" dirty="0" err="1" smtClean="0"/>
              <a:t>perahu</a:t>
            </a:r>
            <a:r>
              <a:rPr lang="en-GB" sz="3200" dirty="0" smtClean="0"/>
              <a:t> </a:t>
            </a:r>
            <a:r>
              <a:rPr lang="en-GB" sz="3200" dirty="0" err="1" smtClean="0"/>
              <a:t>pemain</a:t>
            </a:r>
            <a:r>
              <a:rPr lang="en-GB" sz="3200" dirty="0" smtClean="0"/>
              <a:t> lain </a:t>
            </a:r>
            <a:r>
              <a:rPr lang="en-GB" sz="3200" dirty="0" err="1" smtClean="0"/>
              <a:t>juga</a:t>
            </a:r>
            <a:r>
              <a:rPr lang="en-GB" sz="3200" dirty="0" smtClean="0"/>
              <a:t> </a:t>
            </a:r>
            <a:r>
              <a:rPr lang="en-GB" sz="3200" dirty="0" err="1" smtClean="0"/>
              <a:t>akan</a:t>
            </a:r>
            <a:r>
              <a:rPr lang="en-GB" sz="3200" dirty="0" smtClean="0"/>
              <a:t> </a:t>
            </a:r>
            <a:r>
              <a:rPr lang="en-GB" sz="3200" dirty="0" err="1" smtClean="0"/>
              <a:t>mengurangi</a:t>
            </a:r>
            <a:r>
              <a:rPr lang="en-GB" sz="3200" dirty="0" smtClean="0"/>
              <a:t> health </a:t>
            </a:r>
            <a:r>
              <a:rPr lang="en-GB" sz="3200" dirty="0" err="1" smtClean="0"/>
              <a:t>perahu</a:t>
            </a:r>
            <a:r>
              <a:rPr lang="en-GB" sz="3200" dirty="0" smtClean="0"/>
              <a:t>.</a:t>
            </a:r>
          </a:p>
          <a:p>
            <a:r>
              <a:rPr lang="en-GB" sz="3200" dirty="0" err="1" smtClean="0"/>
              <a:t>Pemain</a:t>
            </a:r>
            <a:r>
              <a:rPr lang="en-GB" sz="3200" dirty="0" smtClean="0"/>
              <a:t> </a:t>
            </a:r>
            <a:r>
              <a:rPr lang="en-GB" sz="3200" dirty="0" err="1" smtClean="0"/>
              <a:t>akan</a:t>
            </a:r>
            <a:r>
              <a:rPr lang="en-GB" sz="3200" dirty="0" smtClean="0"/>
              <a:t> </a:t>
            </a:r>
            <a:r>
              <a:rPr lang="en-GB" sz="3200" dirty="0" err="1" smtClean="0"/>
              <a:t>berakhir</a:t>
            </a:r>
            <a:r>
              <a:rPr lang="en-GB" sz="3200" dirty="0" smtClean="0"/>
              <a:t> </a:t>
            </a:r>
            <a:r>
              <a:rPr lang="en-GB" sz="3200" dirty="0" err="1" smtClean="0"/>
              <a:t>jika</a:t>
            </a:r>
            <a:r>
              <a:rPr lang="en-GB" sz="3200" dirty="0" smtClean="0"/>
              <a:t> </a:t>
            </a:r>
            <a:r>
              <a:rPr lang="en-GB" sz="3200" dirty="0" err="1" smtClean="0"/>
              <a:t>tersisa</a:t>
            </a:r>
            <a:r>
              <a:rPr lang="en-GB" sz="3200" dirty="0" smtClean="0"/>
              <a:t> </a:t>
            </a:r>
            <a:r>
              <a:rPr lang="en-GB" sz="3200" dirty="0" err="1" smtClean="0"/>
              <a:t>satu</a:t>
            </a:r>
            <a:r>
              <a:rPr lang="en-GB" sz="3200" dirty="0" smtClean="0"/>
              <a:t> orang </a:t>
            </a:r>
            <a:r>
              <a:rPr lang="en-GB" sz="3200" dirty="0" err="1" smtClean="0"/>
              <a:t>pemain</a:t>
            </a:r>
            <a:r>
              <a:rPr lang="en-GB" sz="3200" dirty="0" smtClean="0"/>
              <a:t> yang </a:t>
            </a:r>
            <a:r>
              <a:rPr lang="en-GB" sz="3200" dirty="0" err="1" smtClean="0"/>
              <a:t>masih</a:t>
            </a:r>
            <a:r>
              <a:rPr lang="en-GB" sz="3200" dirty="0" smtClean="0"/>
              <a:t> </a:t>
            </a:r>
            <a:r>
              <a:rPr lang="en-GB" sz="3200" dirty="0" err="1" smtClean="0"/>
              <a:t>bertahan</a:t>
            </a:r>
            <a:r>
              <a:rPr lang="en-GB" sz="3200" dirty="0" smtClean="0"/>
              <a:t> </a:t>
            </a:r>
            <a:r>
              <a:rPr lang="en-GB" sz="3200" dirty="0" err="1" smtClean="0"/>
              <a:t>hidup</a:t>
            </a:r>
            <a:r>
              <a:rPr lang="en-GB" sz="3200" dirty="0" smtClean="0"/>
              <a:t>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1013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Implementasi</a:t>
            </a:r>
            <a:r>
              <a:rPr lang="en-GB" dirty="0" smtClean="0"/>
              <a:t> Multiplayer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 smtClean="0"/>
              <a:t>Untuk</a:t>
            </a:r>
            <a:r>
              <a:rPr lang="en-GB" sz="3200" dirty="0" smtClean="0"/>
              <a:t> </a:t>
            </a:r>
            <a:r>
              <a:rPr lang="en-GB" sz="3200" dirty="0" err="1" smtClean="0"/>
              <a:t>memulai</a:t>
            </a:r>
            <a:r>
              <a:rPr lang="en-GB" sz="3200" dirty="0" smtClean="0"/>
              <a:t> </a:t>
            </a:r>
            <a:r>
              <a:rPr lang="en-GB" sz="3200" dirty="0" err="1" smtClean="0"/>
              <a:t>sebuah</a:t>
            </a:r>
            <a:r>
              <a:rPr lang="en-GB" sz="3200" dirty="0" smtClean="0"/>
              <a:t> match, </a:t>
            </a:r>
            <a:r>
              <a:rPr lang="en-GB" sz="3200" dirty="0" err="1" smtClean="0"/>
              <a:t>pemain</a:t>
            </a:r>
            <a:r>
              <a:rPr lang="en-GB" sz="3200" dirty="0" smtClean="0"/>
              <a:t> </a:t>
            </a:r>
            <a:r>
              <a:rPr lang="en-GB" sz="3200" dirty="0" err="1" smtClean="0"/>
              <a:t>dapat</a:t>
            </a:r>
            <a:r>
              <a:rPr lang="en-GB" sz="3200" dirty="0" smtClean="0"/>
              <a:t> join </a:t>
            </a:r>
            <a:r>
              <a:rPr lang="en-GB" sz="3200" dirty="0" err="1" smtClean="0"/>
              <a:t>kedalam</a:t>
            </a:r>
            <a:r>
              <a:rPr lang="en-GB" sz="3200" dirty="0" smtClean="0"/>
              <a:t> </a:t>
            </a:r>
            <a:r>
              <a:rPr lang="en-GB" sz="3200" dirty="0" err="1" smtClean="0"/>
              <a:t>sebuah</a:t>
            </a:r>
            <a:r>
              <a:rPr lang="en-GB" sz="3200" dirty="0" smtClean="0"/>
              <a:t> room yang </a:t>
            </a:r>
            <a:r>
              <a:rPr lang="en-GB" sz="3200" dirty="0" err="1" smtClean="0"/>
              <a:t>berjumlah</a:t>
            </a:r>
            <a:r>
              <a:rPr lang="en-GB" sz="3200" dirty="0" smtClean="0"/>
              <a:t> </a:t>
            </a:r>
            <a:r>
              <a:rPr lang="en-GB" sz="3200" dirty="0" err="1" smtClean="0"/>
              <a:t>sampai</a:t>
            </a:r>
            <a:r>
              <a:rPr lang="en-GB" sz="3200" dirty="0" smtClean="0"/>
              <a:t> </a:t>
            </a:r>
            <a:r>
              <a:rPr lang="en-GB" sz="3200" dirty="0" err="1" smtClean="0"/>
              <a:t>dengan</a:t>
            </a:r>
            <a:r>
              <a:rPr lang="en-GB" sz="3200" dirty="0" smtClean="0"/>
              <a:t> </a:t>
            </a:r>
            <a:r>
              <a:rPr lang="en-GB" sz="3200" dirty="0" err="1" smtClean="0"/>
              <a:t>empat</a:t>
            </a:r>
            <a:r>
              <a:rPr lang="en-GB" sz="3200" dirty="0" smtClean="0"/>
              <a:t> </a:t>
            </a:r>
            <a:r>
              <a:rPr lang="en-GB" sz="3200" dirty="0" err="1" smtClean="0"/>
              <a:t>pemain</a:t>
            </a:r>
            <a:r>
              <a:rPr lang="en-GB" sz="3200" dirty="0" smtClean="0"/>
              <a:t>.</a:t>
            </a:r>
          </a:p>
          <a:p>
            <a:r>
              <a:rPr lang="en-GB" sz="3200" dirty="0" smtClean="0"/>
              <a:t>Room </a:t>
            </a:r>
            <a:r>
              <a:rPr lang="en-GB" sz="3200" dirty="0" err="1" smtClean="0"/>
              <a:t>tersebut</a:t>
            </a:r>
            <a:r>
              <a:rPr lang="en-GB" sz="3200" dirty="0" smtClean="0"/>
              <a:t> </a:t>
            </a:r>
            <a:r>
              <a:rPr lang="en-GB" sz="3200" dirty="0" err="1" smtClean="0"/>
              <a:t>dibuat</a:t>
            </a:r>
            <a:r>
              <a:rPr lang="en-GB" sz="3200" dirty="0" smtClean="0"/>
              <a:t> </a:t>
            </a:r>
            <a:r>
              <a:rPr lang="en-GB" sz="3200" dirty="0" err="1" smtClean="0"/>
              <a:t>oleh</a:t>
            </a:r>
            <a:r>
              <a:rPr lang="en-GB" sz="3200" dirty="0" smtClean="0"/>
              <a:t> </a:t>
            </a:r>
            <a:r>
              <a:rPr lang="en-GB" sz="3200" dirty="0" err="1" smtClean="0"/>
              <a:t>salah</a:t>
            </a:r>
            <a:r>
              <a:rPr lang="en-GB" sz="3200" dirty="0" smtClean="0"/>
              <a:t> </a:t>
            </a:r>
            <a:r>
              <a:rPr lang="en-GB" sz="3200" dirty="0" err="1" smtClean="0"/>
              <a:t>seorang</a:t>
            </a:r>
            <a:r>
              <a:rPr lang="en-GB" sz="3200" dirty="0" smtClean="0"/>
              <a:t> </a:t>
            </a:r>
            <a:r>
              <a:rPr lang="en-GB" sz="3200" dirty="0" err="1" smtClean="0"/>
              <a:t>pemain</a:t>
            </a:r>
            <a:r>
              <a:rPr lang="en-GB" sz="3200" dirty="0" smtClean="0"/>
              <a:t> </a:t>
            </a:r>
            <a:r>
              <a:rPr lang="en-GB" sz="3200" dirty="0" err="1" smtClean="0"/>
              <a:t>sebagai</a:t>
            </a:r>
            <a:r>
              <a:rPr lang="en-GB" sz="3200" dirty="0" smtClean="0"/>
              <a:t> host.</a:t>
            </a:r>
          </a:p>
        </p:txBody>
      </p:sp>
    </p:spTree>
    <p:extLst>
      <p:ext uri="{BB962C8B-B14F-4D97-AF65-F5344CB8AC3E}">
        <p14:creationId xmlns:p14="http://schemas.microsoft.com/office/powerpoint/2010/main" val="375082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Protokol</a:t>
            </a:r>
            <a:r>
              <a:rPr lang="en-GB" dirty="0" smtClean="0"/>
              <a:t> Networking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 smtClean="0"/>
              <a:t>Protokol</a:t>
            </a:r>
            <a:r>
              <a:rPr lang="en-GB" sz="3200" dirty="0" smtClean="0"/>
              <a:t> yang </a:t>
            </a:r>
            <a:r>
              <a:rPr lang="en-GB" sz="3200" dirty="0" err="1" smtClean="0"/>
              <a:t>digunakan</a:t>
            </a:r>
            <a:r>
              <a:rPr lang="en-GB" sz="3200" dirty="0" smtClean="0"/>
              <a:t> </a:t>
            </a:r>
            <a:r>
              <a:rPr lang="en-GB" sz="3200" dirty="0" err="1" smtClean="0"/>
              <a:t>untuk</a:t>
            </a:r>
            <a:r>
              <a:rPr lang="en-GB" sz="3200" dirty="0" smtClean="0"/>
              <a:t> </a:t>
            </a:r>
            <a:r>
              <a:rPr lang="en-GB" sz="3200" dirty="0" err="1" smtClean="0"/>
              <a:t>menghubungkan</a:t>
            </a:r>
            <a:r>
              <a:rPr lang="en-GB" sz="3200" dirty="0" smtClean="0"/>
              <a:t> </a:t>
            </a:r>
            <a:r>
              <a:rPr lang="en-GB" sz="3200" dirty="0" err="1" smtClean="0"/>
              <a:t>pemain</a:t>
            </a:r>
            <a:r>
              <a:rPr lang="en-GB" sz="3200" dirty="0" smtClean="0"/>
              <a:t> </a:t>
            </a:r>
            <a:r>
              <a:rPr lang="en-GB" sz="3200" dirty="0" err="1" smtClean="0"/>
              <a:t>dengan</a:t>
            </a:r>
            <a:r>
              <a:rPr lang="en-GB" sz="3200" dirty="0" smtClean="0"/>
              <a:t> Google Play Games Service (</a:t>
            </a:r>
            <a:r>
              <a:rPr lang="en-GB" sz="3200" dirty="0" err="1" smtClean="0"/>
              <a:t>untuk</a:t>
            </a:r>
            <a:r>
              <a:rPr lang="en-GB" sz="3200" dirty="0" smtClean="0"/>
              <a:t> </a:t>
            </a:r>
            <a:r>
              <a:rPr lang="en-GB" sz="3200" dirty="0" err="1" smtClean="0"/>
              <a:t>menyimpan</a:t>
            </a:r>
            <a:r>
              <a:rPr lang="en-GB" sz="3200" dirty="0" smtClean="0"/>
              <a:t> profile, </a:t>
            </a:r>
            <a:r>
              <a:rPr lang="en-GB" sz="3200" dirty="0" err="1" smtClean="0"/>
              <a:t>skor</a:t>
            </a:r>
            <a:r>
              <a:rPr lang="en-GB" sz="3200" dirty="0" smtClean="0"/>
              <a:t>) </a:t>
            </a:r>
            <a:r>
              <a:rPr lang="en-GB" sz="3200" dirty="0" err="1" smtClean="0"/>
              <a:t>ialah</a:t>
            </a:r>
            <a:r>
              <a:rPr lang="en-GB" sz="3200" dirty="0" smtClean="0"/>
              <a:t> TCP.</a:t>
            </a:r>
          </a:p>
          <a:p>
            <a:r>
              <a:rPr lang="en-GB" sz="3200" dirty="0" err="1" smtClean="0"/>
              <a:t>Sedangkan</a:t>
            </a:r>
            <a:r>
              <a:rPr lang="en-GB" sz="3200" dirty="0" smtClean="0"/>
              <a:t> </a:t>
            </a:r>
            <a:r>
              <a:rPr lang="en-GB" sz="3200" dirty="0" err="1" smtClean="0"/>
              <a:t>untuk</a:t>
            </a:r>
            <a:r>
              <a:rPr lang="en-GB" sz="3200" dirty="0" smtClean="0"/>
              <a:t> </a:t>
            </a:r>
            <a:r>
              <a:rPr lang="en-GB" sz="3200" dirty="0" err="1" smtClean="0"/>
              <a:t>sesi</a:t>
            </a:r>
            <a:r>
              <a:rPr lang="en-GB" sz="3200" dirty="0" smtClean="0"/>
              <a:t> match multiplayer </a:t>
            </a:r>
            <a:r>
              <a:rPr lang="en-GB" sz="3200" dirty="0" err="1" smtClean="0"/>
              <a:t>menggunakan</a:t>
            </a:r>
            <a:r>
              <a:rPr lang="en-GB" sz="3200" dirty="0" smtClean="0"/>
              <a:t> protocol UDP.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0807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Screenshot Video Game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91" y="1737360"/>
            <a:ext cx="5079631" cy="27128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322" y="3411252"/>
            <a:ext cx="4829577" cy="258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782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196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Game Design Document SPEED BOAT SHOWDOWN</vt:lpstr>
      <vt:lpstr>Deskripsi</vt:lpstr>
      <vt:lpstr>Mekanik &amp; Gameplay</vt:lpstr>
      <vt:lpstr>Progresi</vt:lpstr>
      <vt:lpstr>Implementasi Multiplayer</vt:lpstr>
      <vt:lpstr>Protokol Networking</vt:lpstr>
      <vt:lpstr>Screenshot Video Game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Document SPEED BOAT SHOWDOWN</dc:title>
  <dc:creator>hp</dc:creator>
  <cp:lastModifiedBy>hp</cp:lastModifiedBy>
  <cp:revision>4</cp:revision>
  <dcterms:created xsi:type="dcterms:W3CDTF">2020-03-08T15:59:03Z</dcterms:created>
  <dcterms:modified xsi:type="dcterms:W3CDTF">2020-03-08T16:31:08Z</dcterms:modified>
</cp:coreProperties>
</file>