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0778-08E6-4EFC-BAA0-8F952A181AE7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0229-02D6-4B81-8D38-2A50F8CAF1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68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0778-08E6-4EFC-BAA0-8F952A181AE7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0229-02D6-4B81-8D38-2A50F8CAF1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36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0778-08E6-4EFC-BAA0-8F952A181AE7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0229-02D6-4B81-8D38-2A50F8CAF1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89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0778-08E6-4EFC-BAA0-8F952A181AE7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0229-02D6-4B81-8D38-2A50F8CAF1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94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0778-08E6-4EFC-BAA0-8F952A181AE7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0229-02D6-4B81-8D38-2A50F8CAF1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16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0778-08E6-4EFC-BAA0-8F952A181AE7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0229-02D6-4B81-8D38-2A50F8CAF1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69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0778-08E6-4EFC-BAA0-8F952A181AE7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0229-02D6-4B81-8D38-2A50F8CAF1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07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0778-08E6-4EFC-BAA0-8F952A181AE7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0229-02D6-4B81-8D38-2A50F8CAF1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11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0778-08E6-4EFC-BAA0-8F952A181AE7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0229-02D6-4B81-8D38-2A50F8CAF1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61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0778-08E6-4EFC-BAA0-8F952A181AE7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0229-02D6-4B81-8D38-2A50F8CAF1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99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0778-08E6-4EFC-BAA0-8F952A181AE7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0229-02D6-4B81-8D38-2A50F8CAF1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93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A0778-08E6-4EFC-BAA0-8F952A181AE7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E0229-02D6-4B81-8D38-2A50F8CAF1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99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2756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311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" y="3244534"/>
            <a:ext cx="5524788" cy="302992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" y="136841"/>
            <a:ext cx="5524788" cy="310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4836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549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AutoShape 2" descr="https://attachment.outlook.live.net/owa/carolfrangel@hotmail.com/service.svc/s/GetAttachmentThumbnail?id=AQMkADAwATY0MDABLThkMDQtMmRhMy0wMAItMDAKAEYAAAMTCucVBG8WR5JUjW8X8cakBwB5zZHKtFzRTIPcQ%2FjCdlrYAAACAQwAAAB5zZHKtFzRTIPcQ%2FjCdlrYAAMtgZTtAAAAARIAEACZizzN0EsoQ5iIkVnEwjcT&amp;thumbnailType=2&amp;owa=outlook.live.com&amp;scriptVer=2019123003.07&amp;isc=1&amp;X-OWA-CANARY=znIOaQBZsk2U8OhK2LlJPXBQuZNUldcY3_xEJdCDkT6DR2TuQTGUrMgqHltEYsjnh1hxKnr_f6s.&amp;token=eyJhbGciOiJSUzI1NiIsImtpZCI6IjU2MzU4ODUyMzRCOTI1MkRERTAwNTc2NkQ5RDlGMjc2NTY1RjYzRTIiLCJ4NXQiOiJWaldJVWpTNUpTM2VBRmRtMmRueWRsWmZZLUkiLCJ0eXAiOiJKV1QifQ.eyJvcmlnaW4iOiJodHRwczovL291dGxvb2subGl2ZS5jb20iLCJ2ZXIiOiJFeGNoYW5nZS5DYWxsYmFjay5WMSIsImFwcGN0eHNlbmRlciI6Ik93YURvd25sb2FkQDg0ZGY5ZTdmLWU5ZjYtNDBhZi1iNDM1LWFhYWFhYWFhYWFhYSIsImlzc3JpbmciOiJXVyIsImFwcGN0eCI6IntcIm1zZXhjaHByb3RcIjpcIm93YVwiLFwicHJpbWFyeXNpZFwiOlwiUy0xLTI4MjctNDA5NjAwLTIzNjU4NjEyODNcIixcInB1aWRcIjpcIjE3NTkyMjA5NzAzMDI4ODNcIixcIm9pZFwiOlwiMDAwNjQwMDAtOGQwNC0yZGEzLTAwMDAtMDAwMDAwMDAwMDAwXCIsXCJzY29wZVwiOlwiT3dhRG93bmxvYWRcIn0iLCJuYmYiOjE1Nzg2MDk0NjksImV4cCI6MTU3ODYxMDA2OSwiaXNzIjoiMDAwMDAwMDItMDAwMC0wZmYxLWNlMDAtMDAwMDAwMDAwMDAwQDg0ZGY5ZTdmLWU5ZjYtNDBhZi1iNDM1LWFhYWFhYWFhYWFhYSIsImF1ZCI6IjAwMDAwMDAyLTAwMDAtMGZmMS1jZTAwLTAwMDAwMDAwMDAwMC9hdHRhY2htZW50Lm91dGxvb2subGl2ZS5uZXRAODRkZjllN2YtZTlmNi00MGFmLWI0MzUtYWFhYWFhYWFhYWFhIn0.f28eYWcu0PIWzod28oCpE9RrA2X9j8Y_zvK_HuIBd4JgJOeEfe64sWBJtFe3-jdVEn-OsoHZO0kicedikyoKWTrT5JSNdquEo2z8DTZDxGTSCh3fni7kWSJBV-UHEOjezFwOv43OM5cAZuOPD9p9k41RTJf1cS8ZiIZGthrZiFPoMP1kWIEfr8e3kwt7HZpLafH1d4--mc_NxG_Ob0hCDoOs7t0Sgnoe3F0IOmpS0lOY7nIHI22P9P5N5KeqMOx3hx8Ab7kqQim4qpuaw0nf_ByKCb9-OfcL3h1DB_xuWJ1QntJfoGB5-0ahmyX6I5WSxejcBkBrzZTx652biTr_uA&amp;animation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05" y="1690688"/>
            <a:ext cx="5191890" cy="292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63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Técnico em Informática - 2019.1</dc:creator>
  <cp:lastModifiedBy>Técnico em Informática - 2019.1</cp:lastModifiedBy>
  <cp:revision>4</cp:revision>
  <dcterms:created xsi:type="dcterms:W3CDTF">2020-01-09T22:15:48Z</dcterms:created>
  <dcterms:modified xsi:type="dcterms:W3CDTF">2020-01-09T22:56:04Z</dcterms:modified>
</cp:coreProperties>
</file>