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2022-2023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Java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## </a:t>
            </a:r>
            <a:r>
              <a:rPr/>
              <a:t>Sample Topic**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**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2022-10-18T21:47:22Z</dcterms:created>
  <dcterms:modified xsi:type="dcterms:W3CDTF">2022-10-18T21:47:22Z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