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2.tr.md_doc.pdf" TargetMode="External" /><Relationship Id="rId3" Type="http://schemas.openxmlformats.org/officeDocument/2006/relationships/hyperlink" Target="week-2.tr.md_slide.pdf" TargetMode="External" /><Relationship Id="rId4" Type="http://schemas.openxmlformats.org/officeDocument/2006/relationships/hyperlink" Target="week-2.tr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Modülü Adı</a:t>
            </a:r>
            <a:br/>
            <a:br/>
            <a:r>
              <a:rPr/>
              <a:t>Yazar: Dr. Öğr. Üyesi 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Resimler-6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Örneği-1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Örneği-2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YAPILACAKLAR</a:t>
            </a:r>
            <a:r>
              <a:rPr/>
              <a:t> KURS NOTLARINIZ İÇİN İÇERİĞİ GÜNCELLEME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Referanslar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H</m:t>
                    </m:r>
                    <m:r>
                      <m:t>a</m:t>
                    </m:r>
                    <m:r>
                      <m:t>f</m:t>
                    </m:r>
                    <m:r>
                      <m:t>t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S</m:t>
                    </m:r>
                    <m:r>
                      <m:t>o</m:t>
                    </m:r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Algoritma ve Programlama-1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Hafta-2 (Örnek Ders Modülü Adı)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Bahar Dönemi, 2022-2023</a:t>
            </a:r>
          </a:p>
          <a:p>
            <a:pPr lvl="0" indent="0" marL="0">
              <a:buNone/>
            </a:pPr>
            <a:r>
              <a:rPr/>
              <a:t>İndir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Lorem Ipsum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Konu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  <a:p>
            <a:pPr lvl="1"/>
            <a:r>
              <a:rPr/>
              <a:t>bilinmeyen bir matbaacı bir tür kadırga alıp onu bir tip numune kitabı yapmak için karıştırdığında. Sadece beş yüzyıl hayatta kalmadı,</a:t>
            </a:r>
          </a:p>
          <a:p>
            <a:pPr lvl="2"/>
            <a:r>
              <a:rPr/>
              <a:t>ama aynı zamanda, esasen değişmeden kalan elektronik dizgiye geçiş.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1960’larda Lorem Ipsum pasajları içeren Letraset sayfalarının yayınlanmasıyla ve daha yakın zamanda Aldus PageMaker gibi Lorem Ipsum sürümlerini içeren masaüstü yayıncılık yazılımlarıyla popüler hale geldi.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Resimler-1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Resimler-2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Resimler-3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Resimler-4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Resimler-5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creator>Yazar: Dr. Öğr. Üyesi Uğur CORUH</dc:creator>
  <cp:keywords/>
  <dcterms:created xsi:type="dcterms:W3CDTF">2022-10-18T21:48:18Z</dcterms:created>
  <dcterms:modified xsi:type="dcterms:W3CDTF">2022-10-18T21:48:18Z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Hafta-2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Öğr. Üyesi 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Örnek Ders Adı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Örnek Ders Modülü Adı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